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2" r:id="rId4"/>
    <p:sldMasterId id="2147483674" r:id="rId5"/>
    <p:sldMasterId id="2147483722" r:id="rId6"/>
  </p:sldMasterIdLst>
  <p:notesMasterIdLst>
    <p:notesMasterId r:id="rId24"/>
  </p:notesMasterIdLst>
  <p:sldIdLst>
    <p:sldId id="2147376341" r:id="rId7"/>
    <p:sldId id="2147376338" r:id="rId8"/>
    <p:sldId id="281" r:id="rId9"/>
    <p:sldId id="298" r:id="rId10"/>
    <p:sldId id="295" r:id="rId11"/>
    <p:sldId id="292" r:id="rId12"/>
    <p:sldId id="291" r:id="rId13"/>
    <p:sldId id="284" r:id="rId14"/>
    <p:sldId id="288" r:id="rId15"/>
    <p:sldId id="287" r:id="rId16"/>
    <p:sldId id="2147376340" r:id="rId17"/>
    <p:sldId id="309" r:id="rId18"/>
    <p:sldId id="306" r:id="rId19"/>
    <p:sldId id="264" r:id="rId20"/>
    <p:sldId id="272" r:id="rId21"/>
    <p:sldId id="257" r:id="rId22"/>
    <p:sldId id="259" r:id="rId23"/>
  </p:sldIdLst>
  <p:sldSz cx="18288000" cy="10287000"/>
  <p:notesSz cx="6858000" cy="9144000"/>
  <p:embeddedFontLst>
    <p:embeddedFont>
      <p:font typeface="Arial Nova" panose="020B0604020202020204" charset="0"/>
      <p:regular r:id="rId25"/>
      <p:bold r:id="rId26"/>
      <p:italic r:id="rId27"/>
      <p:boldItalic r:id="rId28"/>
    </p:embeddedFont>
    <p:embeddedFont>
      <p:font typeface="Arial Nova 1" panose="020B0604020202020204" charset="0"/>
      <p:regular r:id="rId29"/>
    </p:embeddedFont>
    <p:embeddedFont>
      <p:font typeface="Arial Nova 2" panose="020B0604020202020204" charset="0"/>
      <p:regular r:id="rId30"/>
    </p:embeddedFont>
    <p:embeddedFont>
      <p:font typeface="Corbel" panose="020B0503020204020204" pitchFamily="34" charset="0"/>
      <p:regular r:id="rId31"/>
      <p:bold r:id="rId32"/>
      <p:italic r:id="rId33"/>
      <p:boldItalic r:id="rId34"/>
    </p:embeddedFont>
    <p:embeddedFont>
      <p:font typeface="oxygen" panose="020B0604020202020204" charset="0"/>
      <p:regular r:id="rId35"/>
      <p:bold r:id="rId36"/>
    </p:embeddedFont>
    <p:embeddedFont>
      <p:font typeface="Segoe UI" panose="020B0502040204020203" pitchFamily="34" charset="0"/>
      <p:regular r:id="rId37"/>
      <p:bold r:id="rId38"/>
      <p:italic r:id="rId39"/>
      <p:boldItalic r:id="rId40"/>
    </p:embeddedFont>
    <p:embeddedFont>
      <p:font typeface="Sequel Sans 1"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2A6262-3D02-587E-EFEF-E036AB217A2E}" name="Katerina Papapostolou" initials="KP" userId="S::kpapap@epu.ntua.gr::86273c40-38ed-4243-89fc-f63a8ae0604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14D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B46C47-846F-473A-811A-53DA9044FE8D}" v="1284" dt="2025-07-09T11:13:35.609"/>
    <p1510:client id="{C31363FE-393E-47EF-968C-ED131D66583C}" v="91" dt="2025-07-09T10:22:51.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5.xml"/><Relationship Id="rId34" Type="http://schemas.openxmlformats.org/officeDocument/2006/relationships/font" Target="fonts/font10.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font" Target="fonts/font1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rina Papapostolou" userId="86273c40-38ed-4243-89fc-f63a8ae06047" providerId="ADAL" clId="{C31363FE-393E-47EF-968C-ED131D66583C}"/>
    <pc:docChg chg="undo custSel addSld delSld modSld sldOrd delMainMaster">
      <pc:chgData name="Katerina Papapostolou" userId="86273c40-38ed-4243-89fc-f63a8ae06047" providerId="ADAL" clId="{C31363FE-393E-47EF-968C-ED131D66583C}" dt="2025-07-09T10:22:51.964" v="195" actId="1076"/>
      <pc:docMkLst>
        <pc:docMk/>
      </pc:docMkLst>
      <pc:sldChg chg="del">
        <pc:chgData name="Katerina Papapostolou" userId="86273c40-38ed-4243-89fc-f63a8ae06047" providerId="ADAL" clId="{C31363FE-393E-47EF-968C-ED131D66583C}" dt="2025-07-09T10:10:16.860" v="112" actId="47"/>
        <pc:sldMkLst>
          <pc:docMk/>
          <pc:sldMk cId="0" sldId="256"/>
        </pc:sldMkLst>
      </pc:sldChg>
      <pc:sldChg chg="del">
        <pc:chgData name="Katerina Papapostolou" userId="86273c40-38ed-4243-89fc-f63a8ae06047" providerId="ADAL" clId="{C31363FE-393E-47EF-968C-ED131D66583C}" dt="2025-07-07T08:42:36.250" v="24" actId="47"/>
        <pc:sldMkLst>
          <pc:docMk/>
          <pc:sldMk cId="0" sldId="258"/>
        </pc:sldMkLst>
      </pc:sldChg>
      <pc:sldChg chg="modSp mod">
        <pc:chgData name="Katerina Papapostolou" userId="86273c40-38ed-4243-89fc-f63a8ae06047" providerId="ADAL" clId="{C31363FE-393E-47EF-968C-ED131D66583C}" dt="2025-07-09T09:44:22.996" v="107" actId="14100"/>
        <pc:sldMkLst>
          <pc:docMk/>
          <pc:sldMk cId="0" sldId="259"/>
        </pc:sldMkLst>
        <pc:spChg chg="mod">
          <ac:chgData name="Katerina Papapostolou" userId="86273c40-38ed-4243-89fc-f63a8ae06047" providerId="ADAL" clId="{C31363FE-393E-47EF-968C-ED131D66583C}" dt="2025-07-09T09:44:22.996" v="107" actId="14100"/>
          <ac:spMkLst>
            <pc:docMk/>
            <pc:sldMk cId="0" sldId="259"/>
            <ac:spMk id="18" creationId="{0E103E1D-D421-DDD9-10FB-0A75747E04C3}"/>
          </ac:spMkLst>
        </pc:spChg>
      </pc:sldChg>
      <pc:sldChg chg="del">
        <pc:chgData name="Katerina Papapostolou" userId="86273c40-38ed-4243-89fc-f63a8ae06047" providerId="ADAL" clId="{C31363FE-393E-47EF-968C-ED131D66583C}" dt="2025-07-07T08:42:52.843" v="63" actId="47"/>
        <pc:sldMkLst>
          <pc:docMk/>
          <pc:sldMk cId="0" sldId="260"/>
        </pc:sldMkLst>
      </pc:sldChg>
      <pc:sldChg chg="del">
        <pc:chgData name="Katerina Papapostolou" userId="86273c40-38ed-4243-89fc-f63a8ae06047" providerId="ADAL" clId="{C31363FE-393E-47EF-968C-ED131D66583C}" dt="2025-07-07T08:42:53.618" v="68" actId="47"/>
        <pc:sldMkLst>
          <pc:docMk/>
          <pc:sldMk cId="0" sldId="261"/>
        </pc:sldMkLst>
      </pc:sldChg>
      <pc:sldChg chg="del">
        <pc:chgData name="Katerina Papapostolou" userId="86273c40-38ed-4243-89fc-f63a8ae06047" providerId="ADAL" clId="{C31363FE-393E-47EF-968C-ED131D66583C}" dt="2025-07-07T08:42:56.110" v="95" actId="47"/>
        <pc:sldMkLst>
          <pc:docMk/>
          <pc:sldMk cId="0" sldId="262"/>
        </pc:sldMkLst>
      </pc:sldChg>
      <pc:sldChg chg="del">
        <pc:chgData name="Katerina Papapostolou" userId="86273c40-38ed-4243-89fc-f63a8ae06047" providerId="ADAL" clId="{C31363FE-393E-47EF-968C-ED131D66583C}" dt="2025-07-07T08:42:56.398" v="101" actId="47"/>
        <pc:sldMkLst>
          <pc:docMk/>
          <pc:sldMk cId="0" sldId="263"/>
        </pc:sldMkLst>
      </pc:sldChg>
      <pc:sldChg chg="addSp delSp modSp del mod">
        <pc:chgData name="Katerina Papapostolou" userId="86273c40-38ed-4243-89fc-f63a8ae06047" providerId="ADAL" clId="{C31363FE-393E-47EF-968C-ED131D66583C}" dt="2025-07-09T10:12:31.571" v="175" actId="47"/>
        <pc:sldMkLst>
          <pc:docMk/>
          <pc:sldMk cId="2193540920" sldId="265"/>
        </pc:sldMkLst>
        <pc:spChg chg="mod">
          <ac:chgData name="Katerina Papapostolou" userId="86273c40-38ed-4243-89fc-f63a8ae06047" providerId="ADAL" clId="{C31363FE-393E-47EF-968C-ED131D66583C}" dt="2025-07-09T10:11:42.482" v="152" actId="13926"/>
          <ac:spMkLst>
            <pc:docMk/>
            <pc:sldMk cId="2193540920" sldId="265"/>
            <ac:spMk id="2" creationId="{B90953F9-D61F-4879-A76C-F40C4E28D53D}"/>
          </ac:spMkLst>
        </pc:spChg>
        <pc:spChg chg="mod">
          <ac:chgData name="Katerina Papapostolou" userId="86273c40-38ed-4243-89fc-f63a8ae06047" providerId="ADAL" clId="{C31363FE-393E-47EF-968C-ED131D66583C}" dt="2025-07-09T10:11:21.170" v="148" actId="1076"/>
          <ac:spMkLst>
            <pc:docMk/>
            <pc:sldMk cId="2193540920" sldId="265"/>
            <ac:spMk id="3" creationId="{EFC4AF6E-C436-42FC-A078-B2DE82DA3BD2}"/>
          </ac:spMkLst>
        </pc:spChg>
        <pc:spChg chg="mod">
          <ac:chgData name="Katerina Papapostolou" userId="86273c40-38ed-4243-89fc-f63a8ae06047" providerId="ADAL" clId="{C31363FE-393E-47EF-968C-ED131D66583C}" dt="2025-07-09T10:11:23.352" v="149" actId="13926"/>
          <ac:spMkLst>
            <pc:docMk/>
            <pc:sldMk cId="2193540920" sldId="265"/>
            <ac:spMk id="6" creationId="{B0C9391C-9966-1FAD-8A25-8D42215BF1F1}"/>
          </ac:spMkLst>
        </pc:spChg>
        <pc:picChg chg="add mod">
          <ac:chgData name="Katerina Papapostolou" userId="86273c40-38ed-4243-89fc-f63a8ae06047" providerId="ADAL" clId="{C31363FE-393E-47EF-968C-ED131D66583C}" dt="2025-07-09T10:11:04.587" v="124" actId="1076"/>
          <ac:picMkLst>
            <pc:docMk/>
            <pc:sldMk cId="2193540920" sldId="265"/>
            <ac:picMk id="4" creationId="{766BF1ED-F866-37FE-107E-97C543E75199}"/>
          </ac:picMkLst>
        </pc:picChg>
        <pc:picChg chg="del">
          <ac:chgData name="Katerina Papapostolou" userId="86273c40-38ed-4243-89fc-f63a8ae06047" providerId="ADAL" clId="{C31363FE-393E-47EF-968C-ED131D66583C}" dt="2025-07-09T10:10:49.195" v="117" actId="478"/>
          <ac:picMkLst>
            <pc:docMk/>
            <pc:sldMk cId="2193540920" sldId="265"/>
            <ac:picMk id="5" creationId="{C7B79698-8F12-0F32-7D75-9D530F87F9E9}"/>
          </ac:picMkLst>
        </pc:picChg>
        <pc:picChg chg="del">
          <ac:chgData name="Katerina Papapostolou" userId="86273c40-38ed-4243-89fc-f63a8ae06047" providerId="ADAL" clId="{C31363FE-393E-47EF-968C-ED131D66583C}" dt="2025-07-09T10:10:49.195" v="117" actId="478"/>
          <ac:picMkLst>
            <pc:docMk/>
            <pc:sldMk cId="2193540920" sldId="265"/>
            <ac:picMk id="10" creationId="{2B57FA52-0EBD-9824-A4BC-B3DC6E4AC1DA}"/>
          </ac:picMkLst>
        </pc:picChg>
        <pc:picChg chg="del">
          <ac:chgData name="Katerina Papapostolou" userId="86273c40-38ed-4243-89fc-f63a8ae06047" providerId="ADAL" clId="{C31363FE-393E-47EF-968C-ED131D66583C}" dt="2025-07-09T10:10:49.195" v="117" actId="478"/>
          <ac:picMkLst>
            <pc:docMk/>
            <pc:sldMk cId="2193540920" sldId="265"/>
            <ac:picMk id="14" creationId="{9735D19E-5DEF-973E-CB87-933753ED167A}"/>
          </ac:picMkLst>
        </pc:picChg>
        <pc:picChg chg="del">
          <ac:chgData name="Katerina Papapostolou" userId="86273c40-38ed-4243-89fc-f63a8ae06047" providerId="ADAL" clId="{C31363FE-393E-47EF-968C-ED131D66583C}" dt="2025-07-09T10:10:49.195" v="117" actId="478"/>
          <ac:picMkLst>
            <pc:docMk/>
            <pc:sldMk cId="2193540920" sldId="265"/>
            <ac:picMk id="16" creationId="{8DEC38D5-5C56-513D-D478-5C29D22D8DF7}"/>
          </ac:picMkLst>
        </pc:picChg>
        <pc:picChg chg="del">
          <ac:chgData name="Katerina Papapostolou" userId="86273c40-38ed-4243-89fc-f63a8ae06047" providerId="ADAL" clId="{C31363FE-393E-47EF-968C-ED131D66583C}" dt="2025-07-09T10:10:49.195" v="117" actId="478"/>
          <ac:picMkLst>
            <pc:docMk/>
            <pc:sldMk cId="2193540920" sldId="265"/>
            <ac:picMk id="1028" creationId="{625D4276-11AC-CE20-895C-1C1A55EC80F4}"/>
          </ac:picMkLst>
        </pc:picChg>
        <pc:picChg chg="del">
          <ac:chgData name="Katerina Papapostolou" userId="86273c40-38ed-4243-89fc-f63a8ae06047" providerId="ADAL" clId="{C31363FE-393E-47EF-968C-ED131D66583C}" dt="2025-07-09T10:10:49.195" v="117" actId="478"/>
          <ac:picMkLst>
            <pc:docMk/>
            <pc:sldMk cId="2193540920" sldId="265"/>
            <ac:picMk id="1030" creationId="{E5632245-AE51-F62B-EA40-5E6610AACF3C}"/>
          </ac:picMkLst>
        </pc:picChg>
      </pc:sldChg>
      <pc:sldChg chg="del">
        <pc:chgData name="Katerina Papapostolou" userId="86273c40-38ed-4243-89fc-f63a8ae06047" providerId="ADAL" clId="{C31363FE-393E-47EF-968C-ED131D66583C}" dt="2025-07-07T08:42:15.363" v="4" actId="47"/>
        <pc:sldMkLst>
          <pc:docMk/>
          <pc:sldMk cId="2484622608" sldId="267"/>
        </pc:sldMkLst>
      </pc:sldChg>
      <pc:sldChg chg="del">
        <pc:chgData name="Katerina Papapostolou" userId="86273c40-38ed-4243-89fc-f63a8ae06047" providerId="ADAL" clId="{C31363FE-393E-47EF-968C-ED131D66583C}" dt="2025-07-07T08:42:34.510" v="20" actId="47"/>
        <pc:sldMkLst>
          <pc:docMk/>
          <pc:sldMk cId="1171140745" sldId="268"/>
        </pc:sldMkLst>
      </pc:sldChg>
      <pc:sldChg chg="del">
        <pc:chgData name="Katerina Papapostolou" userId="86273c40-38ed-4243-89fc-f63a8ae06047" providerId="ADAL" clId="{C31363FE-393E-47EF-968C-ED131D66583C}" dt="2025-07-07T08:42:50.539" v="53" actId="47"/>
        <pc:sldMkLst>
          <pc:docMk/>
          <pc:sldMk cId="0" sldId="270"/>
        </pc:sldMkLst>
      </pc:sldChg>
      <pc:sldChg chg="del">
        <pc:chgData name="Katerina Papapostolou" userId="86273c40-38ed-4243-89fc-f63a8ae06047" providerId="ADAL" clId="{C31363FE-393E-47EF-968C-ED131D66583C}" dt="2025-07-07T08:42:53.817" v="73" actId="47"/>
        <pc:sldMkLst>
          <pc:docMk/>
          <pc:sldMk cId="814521992" sldId="271"/>
        </pc:sldMkLst>
      </pc:sldChg>
      <pc:sldChg chg="del">
        <pc:chgData name="Katerina Papapostolou" userId="86273c40-38ed-4243-89fc-f63a8ae06047" providerId="ADAL" clId="{C31363FE-393E-47EF-968C-ED131D66583C}" dt="2025-07-07T08:42:17.378" v="7" actId="47"/>
        <pc:sldMkLst>
          <pc:docMk/>
          <pc:sldMk cId="3151310683" sldId="273"/>
        </pc:sldMkLst>
      </pc:sldChg>
      <pc:sldChg chg="del">
        <pc:chgData name="Katerina Papapostolou" userId="86273c40-38ed-4243-89fc-f63a8ae06047" providerId="ADAL" clId="{C31363FE-393E-47EF-968C-ED131D66583C}" dt="2025-07-07T08:42:13.283" v="1" actId="47"/>
        <pc:sldMkLst>
          <pc:docMk/>
          <pc:sldMk cId="2153319882" sldId="274"/>
        </pc:sldMkLst>
      </pc:sldChg>
      <pc:sldChg chg="del">
        <pc:chgData name="Katerina Papapostolou" userId="86273c40-38ed-4243-89fc-f63a8ae06047" providerId="ADAL" clId="{C31363FE-393E-47EF-968C-ED131D66583C}" dt="2025-07-07T08:42:13.900" v="2" actId="47"/>
        <pc:sldMkLst>
          <pc:docMk/>
          <pc:sldMk cId="4034628149" sldId="275"/>
        </pc:sldMkLst>
      </pc:sldChg>
      <pc:sldChg chg="del">
        <pc:chgData name="Katerina Papapostolou" userId="86273c40-38ed-4243-89fc-f63a8ae06047" providerId="ADAL" clId="{C31363FE-393E-47EF-968C-ED131D66583C}" dt="2025-07-07T08:42:14.721" v="3" actId="47"/>
        <pc:sldMkLst>
          <pc:docMk/>
          <pc:sldMk cId="1508716294" sldId="276"/>
        </pc:sldMkLst>
      </pc:sldChg>
      <pc:sldChg chg="del">
        <pc:chgData name="Katerina Papapostolou" userId="86273c40-38ed-4243-89fc-f63a8ae06047" providerId="ADAL" clId="{C31363FE-393E-47EF-968C-ED131D66583C}" dt="2025-07-07T08:42:12.717" v="0" actId="47"/>
        <pc:sldMkLst>
          <pc:docMk/>
          <pc:sldMk cId="2107414582" sldId="277"/>
        </pc:sldMkLst>
      </pc:sldChg>
      <pc:sldChg chg="del">
        <pc:chgData name="Katerina Papapostolou" userId="86273c40-38ed-4243-89fc-f63a8ae06047" providerId="ADAL" clId="{C31363FE-393E-47EF-968C-ED131D66583C}" dt="2025-07-07T08:42:16.005" v="5" actId="47"/>
        <pc:sldMkLst>
          <pc:docMk/>
          <pc:sldMk cId="4272609251" sldId="278"/>
        </pc:sldMkLst>
      </pc:sldChg>
      <pc:sldChg chg="del">
        <pc:chgData name="Katerina Papapostolou" userId="86273c40-38ed-4243-89fc-f63a8ae06047" providerId="ADAL" clId="{C31363FE-393E-47EF-968C-ED131D66583C}" dt="2025-07-07T08:42:18.732" v="12" actId="47"/>
        <pc:sldMkLst>
          <pc:docMk/>
          <pc:sldMk cId="386603686" sldId="280"/>
        </pc:sldMkLst>
      </pc:sldChg>
      <pc:sldChg chg="del">
        <pc:chgData name="Katerina Papapostolou" userId="86273c40-38ed-4243-89fc-f63a8ae06047" providerId="ADAL" clId="{C31363FE-393E-47EF-968C-ED131D66583C}" dt="2025-07-07T08:42:18" v="9" actId="47"/>
        <pc:sldMkLst>
          <pc:docMk/>
          <pc:sldMk cId="3935724305" sldId="282"/>
        </pc:sldMkLst>
      </pc:sldChg>
      <pc:sldChg chg="del">
        <pc:chgData name="Katerina Papapostolou" userId="86273c40-38ed-4243-89fc-f63a8ae06047" providerId="ADAL" clId="{C31363FE-393E-47EF-968C-ED131D66583C}" dt="2025-07-07T08:42:55.998" v="94" actId="47"/>
        <pc:sldMkLst>
          <pc:docMk/>
          <pc:sldMk cId="180615455" sldId="289"/>
        </pc:sldMkLst>
      </pc:sldChg>
      <pc:sldChg chg="del">
        <pc:chgData name="Katerina Papapostolou" userId="86273c40-38ed-4243-89fc-f63a8ae06047" providerId="ADAL" clId="{C31363FE-393E-47EF-968C-ED131D66583C}" dt="2025-07-07T08:42:35.891" v="23" actId="47"/>
        <pc:sldMkLst>
          <pc:docMk/>
          <pc:sldMk cId="2255696570" sldId="290"/>
        </pc:sldMkLst>
      </pc:sldChg>
      <pc:sldChg chg="del">
        <pc:chgData name="Katerina Papapostolou" userId="86273c40-38ed-4243-89fc-f63a8ae06047" providerId="ADAL" clId="{C31363FE-393E-47EF-968C-ED131D66583C}" dt="2025-07-07T08:42:19.370" v="15" actId="47"/>
        <pc:sldMkLst>
          <pc:docMk/>
          <pc:sldMk cId="199769279" sldId="293"/>
        </pc:sldMkLst>
      </pc:sldChg>
      <pc:sldChg chg="del">
        <pc:chgData name="Katerina Papapostolou" userId="86273c40-38ed-4243-89fc-f63a8ae06047" providerId="ADAL" clId="{C31363FE-393E-47EF-968C-ED131D66583C}" dt="2025-07-07T08:42:35.211" v="21" actId="47"/>
        <pc:sldMkLst>
          <pc:docMk/>
          <pc:sldMk cId="3087626735" sldId="294"/>
        </pc:sldMkLst>
      </pc:sldChg>
      <pc:sldChg chg="del">
        <pc:chgData name="Katerina Papapostolou" userId="86273c40-38ed-4243-89fc-f63a8ae06047" providerId="ADAL" clId="{C31363FE-393E-47EF-968C-ED131D66583C}" dt="2025-07-09T09:57:49.787" v="108" actId="47"/>
        <pc:sldMkLst>
          <pc:docMk/>
          <pc:sldMk cId="1170982338" sldId="304"/>
        </pc:sldMkLst>
      </pc:sldChg>
      <pc:sldChg chg="del">
        <pc:chgData name="Katerina Papapostolou" userId="86273c40-38ed-4243-89fc-f63a8ae06047" providerId="ADAL" clId="{C31363FE-393E-47EF-968C-ED131D66583C}" dt="2025-07-07T08:42:47.210" v="34" actId="47"/>
        <pc:sldMkLst>
          <pc:docMk/>
          <pc:sldMk cId="3236672538" sldId="305"/>
        </pc:sldMkLst>
      </pc:sldChg>
      <pc:sldChg chg="addSp delSp modSp mod">
        <pc:chgData name="Katerina Papapostolou" userId="86273c40-38ed-4243-89fc-f63a8ae06047" providerId="ADAL" clId="{C31363FE-393E-47EF-968C-ED131D66583C}" dt="2025-07-09T10:22:51.964" v="195" actId="1076"/>
        <pc:sldMkLst>
          <pc:docMk/>
          <pc:sldMk cId="1193665990" sldId="306"/>
        </pc:sldMkLst>
        <pc:spChg chg="add mod">
          <ac:chgData name="Katerina Papapostolou" userId="86273c40-38ed-4243-89fc-f63a8ae06047" providerId="ADAL" clId="{C31363FE-393E-47EF-968C-ED131D66583C}" dt="2025-07-09T10:22:51.964" v="195" actId="1076"/>
          <ac:spMkLst>
            <pc:docMk/>
            <pc:sldMk cId="1193665990" sldId="306"/>
            <ac:spMk id="3" creationId="{09E0B2F5-B1F6-3473-8411-45FCF38F048D}"/>
          </ac:spMkLst>
        </pc:spChg>
        <pc:spChg chg="del">
          <ac:chgData name="Katerina Papapostolou" userId="86273c40-38ed-4243-89fc-f63a8ae06047" providerId="ADAL" clId="{C31363FE-393E-47EF-968C-ED131D66583C}" dt="2025-07-09T10:22:40.962" v="191" actId="478"/>
          <ac:spMkLst>
            <pc:docMk/>
            <pc:sldMk cId="1193665990" sldId="306"/>
            <ac:spMk id="19" creationId="{EC44E402-D195-C728-DB8A-8CBA79DF89A2}"/>
          </ac:spMkLst>
        </pc:spChg>
      </pc:sldChg>
      <pc:sldChg chg="del">
        <pc:chgData name="Katerina Papapostolou" userId="86273c40-38ed-4243-89fc-f63a8ae06047" providerId="ADAL" clId="{C31363FE-393E-47EF-968C-ED131D66583C}" dt="2025-07-07T08:42:36.952" v="26" actId="47"/>
        <pc:sldMkLst>
          <pc:docMk/>
          <pc:sldMk cId="1635377456" sldId="307"/>
        </pc:sldMkLst>
      </pc:sldChg>
      <pc:sldChg chg="del">
        <pc:chgData name="Katerina Papapostolou" userId="86273c40-38ed-4243-89fc-f63a8ae06047" providerId="ADAL" clId="{C31363FE-393E-47EF-968C-ED131D66583C}" dt="2025-07-07T08:42:37.475" v="27" actId="47"/>
        <pc:sldMkLst>
          <pc:docMk/>
          <pc:sldMk cId="1522457524" sldId="309"/>
        </pc:sldMkLst>
      </pc:sldChg>
      <pc:sldChg chg="del">
        <pc:chgData name="Katerina Papapostolou" userId="86273c40-38ed-4243-89fc-f63a8ae06047" providerId="ADAL" clId="{C31363FE-393E-47EF-968C-ED131D66583C}" dt="2025-07-07T08:42:36.402" v="25" actId="47"/>
        <pc:sldMkLst>
          <pc:docMk/>
          <pc:sldMk cId="509562634" sldId="311"/>
        </pc:sldMkLst>
      </pc:sldChg>
      <pc:sldChg chg="del">
        <pc:chgData name="Katerina Papapostolou" userId="86273c40-38ed-4243-89fc-f63a8ae06047" providerId="ADAL" clId="{C31363FE-393E-47EF-968C-ED131D66583C}" dt="2025-07-07T08:42:37.681" v="28" actId="47"/>
        <pc:sldMkLst>
          <pc:docMk/>
          <pc:sldMk cId="4151925073" sldId="312"/>
        </pc:sldMkLst>
      </pc:sldChg>
      <pc:sldChg chg="del">
        <pc:chgData name="Katerina Papapostolou" userId="86273c40-38ed-4243-89fc-f63a8ae06047" providerId="ADAL" clId="{C31363FE-393E-47EF-968C-ED131D66583C}" dt="2025-07-07T08:42:37.910" v="29" actId="47"/>
        <pc:sldMkLst>
          <pc:docMk/>
          <pc:sldMk cId="201820461" sldId="314"/>
        </pc:sldMkLst>
      </pc:sldChg>
      <pc:sldChg chg="del">
        <pc:chgData name="Katerina Papapostolou" userId="86273c40-38ed-4243-89fc-f63a8ae06047" providerId="ADAL" clId="{C31363FE-393E-47EF-968C-ED131D66583C}" dt="2025-07-07T08:42:38.199" v="30" actId="47"/>
        <pc:sldMkLst>
          <pc:docMk/>
          <pc:sldMk cId="3091661807" sldId="316"/>
        </pc:sldMkLst>
      </pc:sldChg>
      <pc:sldChg chg="del">
        <pc:chgData name="Katerina Papapostolou" userId="86273c40-38ed-4243-89fc-f63a8ae06047" providerId="ADAL" clId="{C31363FE-393E-47EF-968C-ED131D66583C}" dt="2025-07-07T08:42:38.598" v="31" actId="47"/>
        <pc:sldMkLst>
          <pc:docMk/>
          <pc:sldMk cId="3843253856" sldId="318"/>
        </pc:sldMkLst>
      </pc:sldChg>
      <pc:sldChg chg="del">
        <pc:chgData name="Katerina Papapostolou" userId="86273c40-38ed-4243-89fc-f63a8ae06047" providerId="ADAL" clId="{C31363FE-393E-47EF-968C-ED131D66583C}" dt="2025-07-07T08:42:53.359" v="65" actId="47"/>
        <pc:sldMkLst>
          <pc:docMk/>
          <pc:sldMk cId="56319769" sldId="320"/>
        </pc:sldMkLst>
      </pc:sldChg>
      <pc:sldChg chg="del">
        <pc:chgData name="Katerina Papapostolou" userId="86273c40-38ed-4243-89fc-f63a8ae06047" providerId="ADAL" clId="{C31363FE-393E-47EF-968C-ED131D66583C}" dt="2025-07-07T08:42:53.391" v="66" actId="47"/>
        <pc:sldMkLst>
          <pc:docMk/>
          <pc:sldMk cId="320643257" sldId="322"/>
        </pc:sldMkLst>
      </pc:sldChg>
      <pc:sldChg chg="del">
        <pc:chgData name="Katerina Papapostolou" userId="86273c40-38ed-4243-89fc-f63a8ae06047" providerId="ADAL" clId="{C31363FE-393E-47EF-968C-ED131D66583C}" dt="2025-07-07T08:42:56.206" v="97" actId="47"/>
        <pc:sldMkLst>
          <pc:docMk/>
          <pc:sldMk cId="1780023284" sldId="324"/>
        </pc:sldMkLst>
      </pc:sldChg>
      <pc:sldChg chg="del">
        <pc:chgData name="Katerina Papapostolou" userId="86273c40-38ed-4243-89fc-f63a8ae06047" providerId="ADAL" clId="{C31363FE-393E-47EF-968C-ED131D66583C}" dt="2025-07-07T08:42:56.238" v="98" actId="47"/>
        <pc:sldMkLst>
          <pc:docMk/>
          <pc:sldMk cId="3014205294" sldId="326"/>
        </pc:sldMkLst>
      </pc:sldChg>
      <pc:sldChg chg="del">
        <pc:chgData name="Katerina Papapostolou" userId="86273c40-38ed-4243-89fc-f63a8ae06047" providerId="ADAL" clId="{C31363FE-393E-47EF-968C-ED131D66583C}" dt="2025-07-07T08:42:56.270" v="99" actId="47"/>
        <pc:sldMkLst>
          <pc:docMk/>
          <pc:sldMk cId="4265383658" sldId="328"/>
        </pc:sldMkLst>
      </pc:sldChg>
      <pc:sldChg chg="del">
        <pc:chgData name="Katerina Papapostolou" userId="86273c40-38ed-4243-89fc-f63a8ae06047" providerId="ADAL" clId="{C31363FE-393E-47EF-968C-ED131D66583C}" dt="2025-07-07T08:42:56.302" v="100" actId="47"/>
        <pc:sldMkLst>
          <pc:docMk/>
          <pc:sldMk cId="1419867550" sldId="330"/>
        </pc:sldMkLst>
      </pc:sldChg>
      <pc:sldChg chg="del">
        <pc:chgData name="Katerina Papapostolou" userId="86273c40-38ed-4243-89fc-f63a8ae06047" providerId="ADAL" clId="{C31363FE-393E-47EF-968C-ED131D66583C}" dt="2025-07-07T08:42:16.853" v="6" actId="47"/>
        <pc:sldMkLst>
          <pc:docMk/>
          <pc:sldMk cId="851911049" sldId="332"/>
        </pc:sldMkLst>
      </pc:sldChg>
      <pc:sldChg chg="del">
        <pc:chgData name="Katerina Papapostolou" userId="86273c40-38ed-4243-89fc-f63a8ae06047" providerId="ADAL" clId="{C31363FE-393E-47EF-968C-ED131D66583C}" dt="2025-07-07T08:42:17.601" v="8" actId="47"/>
        <pc:sldMkLst>
          <pc:docMk/>
          <pc:sldMk cId="3499273998" sldId="333"/>
        </pc:sldMkLst>
      </pc:sldChg>
      <pc:sldChg chg="del">
        <pc:chgData name="Katerina Papapostolou" userId="86273c40-38ed-4243-89fc-f63a8ae06047" providerId="ADAL" clId="{C31363FE-393E-47EF-968C-ED131D66583C}" dt="2025-07-07T08:42:18.023" v="10" actId="47"/>
        <pc:sldMkLst>
          <pc:docMk/>
          <pc:sldMk cId="3768340856" sldId="334"/>
        </pc:sldMkLst>
      </pc:sldChg>
      <pc:sldChg chg="del">
        <pc:chgData name="Katerina Papapostolou" userId="86273c40-38ed-4243-89fc-f63a8ae06047" providerId="ADAL" clId="{C31363FE-393E-47EF-968C-ED131D66583C}" dt="2025-07-07T08:42:18.254" v="11" actId="47"/>
        <pc:sldMkLst>
          <pc:docMk/>
          <pc:sldMk cId="3637370361" sldId="335"/>
        </pc:sldMkLst>
      </pc:sldChg>
      <pc:sldChg chg="del">
        <pc:chgData name="Katerina Papapostolou" userId="86273c40-38ed-4243-89fc-f63a8ae06047" providerId="ADAL" clId="{C31363FE-393E-47EF-968C-ED131D66583C}" dt="2025-07-07T08:42:18.930" v="13" actId="47"/>
        <pc:sldMkLst>
          <pc:docMk/>
          <pc:sldMk cId="1368581316" sldId="336"/>
        </pc:sldMkLst>
      </pc:sldChg>
      <pc:sldChg chg="del">
        <pc:chgData name="Katerina Papapostolou" userId="86273c40-38ed-4243-89fc-f63a8ae06047" providerId="ADAL" clId="{C31363FE-393E-47EF-968C-ED131D66583C}" dt="2025-07-07T08:42:19.149" v="14" actId="47"/>
        <pc:sldMkLst>
          <pc:docMk/>
          <pc:sldMk cId="1881304967" sldId="337"/>
        </pc:sldMkLst>
      </pc:sldChg>
      <pc:sldChg chg="del">
        <pc:chgData name="Katerina Papapostolou" userId="86273c40-38ed-4243-89fc-f63a8ae06047" providerId="ADAL" clId="{C31363FE-393E-47EF-968C-ED131D66583C}" dt="2025-07-07T08:42:19.602" v="16" actId="47"/>
        <pc:sldMkLst>
          <pc:docMk/>
          <pc:sldMk cId="3038362886" sldId="338"/>
        </pc:sldMkLst>
      </pc:sldChg>
      <pc:sldChg chg="del ord">
        <pc:chgData name="Katerina Papapostolou" userId="86273c40-38ed-4243-89fc-f63a8ae06047" providerId="ADAL" clId="{C31363FE-393E-47EF-968C-ED131D66583C}" dt="2025-07-07T08:42:34.510" v="20" actId="47"/>
        <pc:sldMkLst>
          <pc:docMk/>
          <pc:sldMk cId="1949753710" sldId="339"/>
        </pc:sldMkLst>
      </pc:sldChg>
      <pc:sldChg chg="del">
        <pc:chgData name="Katerina Papapostolou" userId="86273c40-38ed-4243-89fc-f63a8ae06047" providerId="ADAL" clId="{C31363FE-393E-47EF-968C-ED131D66583C}" dt="2025-07-07T08:42:34.510" v="20" actId="47"/>
        <pc:sldMkLst>
          <pc:docMk/>
          <pc:sldMk cId="2062573133" sldId="340"/>
        </pc:sldMkLst>
      </pc:sldChg>
      <pc:sldChg chg="del">
        <pc:chgData name="Katerina Papapostolou" userId="86273c40-38ed-4243-89fc-f63a8ae06047" providerId="ADAL" clId="{C31363FE-393E-47EF-968C-ED131D66583C}" dt="2025-07-07T08:42:34.510" v="20" actId="47"/>
        <pc:sldMkLst>
          <pc:docMk/>
          <pc:sldMk cId="42796969" sldId="341"/>
        </pc:sldMkLst>
      </pc:sldChg>
      <pc:sldChg chg="del">
        <pc:chgData name="Katerina Papapostolou" userId="86273c40-38ed-4243-89fc-f63a8ae06047" providerId="ADAL" clId="{C31363FE-393E-47EF-968C-ED131D66583C}" dt="2025-07-07T08:42:34.510" v="20" actId="47"/>
        <pc:sldMkLst>
          <pc:docMk/>
          <pc:sldMk cId="144140144" sldId="342"/>
        </pc:sldMkLst>
      </pc:sldChg>
      <pc:sldChg chg="del">
        <pc:chgData name="Katerina Papapostolou" userId="86273c40-38ed-4243-89fc-f63a8ae06047" providerId="ADAL" clId="{C31363FE-393E-47EF-968C-ED131D66583C}" dt="2025-07-07T08:42:35.671" v="22" actId="47"/>
        <pc:sldMkLst>
          <pc:docMk/>
          <pc:sldMk cId="3467106381" sldId="343"/>
        </pc:sldMkLst>
      </pc:sldChg>
      <pc:sldChg chg="add del">
        <pc:chgData name="Katerina Papapostolou" userId="86273c40-38ed-4243-89fc-f63a8ae06047" providerId="ADAL" clId="{C31363FE-393E-47EF-968C-ED131D66583C}" dt="2025-07-07T08:43:22.524" v="102" actId="47"/>
        <pc:sldMkLst>
          <pc:docMk/>
          <pc:sldMk cId="564218248" sldId="344"/>
        </pc:sldMkLst>
      </pc:sldChg>
      <pc:sldChg chg="del">
        <pc:chgData name="Katerina Papapostolou" userId="86273c40-38ed-4243-89fc-f63a8ae06047" providerId="ADAL" clId="{C31363FE-393E-47EF-968C-ED131D66583C}" dt="2025-07-07T08:42:53.318" v="64" actId="47"/>
        <pc:sldMkLst>
          <pc:docMk/>
          <pc:sldMk cId="3735374243" sldId="345"/>
        </pc:sldMkLst>
      </pc:sldChg>
      <pc:sldChg chg="del">
        <pc:chgData name="Katerina Papapostolou" userId="86273c40-38ed-4243-89fc-f63a8ae06047" providerId="ADAL" clId="{C31363FE-393E-47EF-968C-ED131D66583C}" dt="2025-07-07T08:42:56.183" v="96" actId="47"/>
        <pc:sldMkLst>
          <pc:docMk/>
          <pc:sldMk cId="69915484" sldId="346"/>
        </pc:sldMkLst>
      </pc:sldChg>
      <pc:sldChg chg="del">
        <pc:chgData name="Katerina Papapostolou" userId="86273c40-38ed-4243-89fc-f63a8ae06047" providerId="ADAL" clId="{C31363FE-393E-47EF-968C-ED131D66583C}" dt="2025-07-07T08:42:53.509" v="67" actId="47"/>
        <pc:sldMkLst>
          <pc:docMk/>
          <pc:sldMk cId="2177243240" sldId="347"/>
        </pc:sldMkLst>
      </pc:sldChg>
      <pc:sldChg chg="del">
        <pc:chgData name="Katerina Papapostolou" userId="86273c40-38ed-4243-89fc-f63a8ae06047" providerId="ADAL" clId="{C31363FE-393E-47EF-968C-ED131D66583C}" dt="2025-07-09T09:44:15.811" v="104" actId="47"/>
        <pc:sldMkLst>
          <pc:docMk/>
          <pc:sldMk cId="859006126" sldId="348"/>
        </pc:sldMkLst>
      </pc:sldChg>
      <pc:sldChg chg="del">
        <pc:chgData name="Katerina Papapostolou" userId="86273c40-38ed-4243-89fc-f63a8ae06047" providerId="ADAL" clId="{C31363FE-393E-47EF-968C-ED131D66583C}" dt="2025-07-07T08:42:51.116" v="55" actId="47"/>
        <pc:sldMkLst>
          <pc:docMk/>
          <pc:sldMk cId="854380307" sldId="349"/>
        </pc:sldMkLst>
      </pc:sldChg>
      <pc:sldChg chg="del">
        <pc:chgData name="Katerina Papapostolou" userId="86273c40-38ed-4243-89fc-f63a8ae06047" providerId="ADAL" clId="{C31363FE-393E-47EF-968C-ED131D66583C}" dt="2025-07-07T08:42:49.017" v="37" actId="47"/>
        <pc:sldMkLst>
          <pc:docMk/>
          <pc:sldMk cId="3916425734" sldId="351"/>
        </pc:sldMkLst>
      </pc:sldChg>
      <pc:sldChg chg="del">
        <pc:chgData name="Katerina Papapostolou" userId="86273c40-38ed-4243-89fc-f63a8ae06047" providerId="ADAL" clId="{C31363FE-393E-47EF-968C-ED131D66583C}" dt="2025-07-07T08:42:51.378" v="56" actId="47"/>
        <pc:sldMkLst>
          <pc:docMk/>
          <pc:sldMk cId="3709124408" sldId="361"/>
        </pc:sldMkLst>
      </pc:sldChg>
      <pc:sldChg chg="del">
        <pc:chgData name="Katerina Papapostolou" userId="86273c40-38ed-4243-89fc-f63a8ae06047" providerId="ADAL" clId="{C31363FE-393E-47EF-968C-ED131D66583C}" dt="2025-07-07T08:42:50.180" v="43" actId="47"/>
        <pc:sldMkLst>
          <pc:docMk/>
          <pc:sldMk cId="890318985" sldId="369"/>
        </pc:sldMkLst>
      </pc:sldChg>
      <pc:sldChg chg="del">
        <pc:chgData name="Katerina Papapostolou" userId="86273c40-38ed-4243-89fc-f63a8ae06047" providerId="ADAL" clId="{C31363FE-393E-47EF-968C-ED131D66583C}" dt="2025-07-07T08:42:53.730" v="71" actId="47"/>
        <pc:sldMkLst>
          <pc:docMk/>
          <pc:sldMk cId="1745013064" sldId="371"/>
        </pc:sldMkLst>
      </pc:sldChg>
      <pc:sldChg chg="del">
        <pc:chgData name="Katerina Papapostolou" userId="86273c40-38ed-4243-89fc-f63a8ae06047" providerId="ADAL" clId="{C31363FE-393E-47EF-968C-ED131D66583C}" dt="2025-07-07T08:42:53.675" v="70" actId="47"/>
        <pc:sldMkLst>
          <pc:docMk/>
          <pc:sldMk cId="2004212884" sldId="372"/>
        </pc:sldMkLst>
      </pc:sldChg>
      <pc:sldChg chg="del">
        <pc:chgData name="Katerina Papapostolou" userId="86273c40-38ed-4243-89fc-f63a8ae06047" providerId="ADAL" clId="{C31363FE-393E-47EF-968C-ED131D66583C}" dt="2025-07-07T08:42:53.785" v="72" actId="47"/>
        <pc:sldMkLst>
          <pc:docMk/>
          <pc:sldMk cId="2877285215" sldId="373"/>
        </pc:sldMkLst>
      </pc:sldChg>
      <pc:sldChg chg="del">
        <pc:chgData name="Katerina Papapostolou" userId="86273c40-38ed-4243-89fc-f63a8ae06047" providerId="ADAL" clId="{C31363FE-393E-47EF-968C-ED131D66583C}" dt="2025-07-07T08:42:50.294" v="47" actId="47"/>
        <pc:sldMkLst>
          <pc:docMk/>
          <pc:sldMk cId="959787102" sldId="374"/>
        </pc:sldMkLst>
      </pc:sldChg>
      <pc:sldChg chg="del">
        <pc:chgData name="Katerina Papapostolou" userId="86273c40-38ed-4243-89fc-f63a8ae06047" providerId="ADAL" clId="{C31363FE-393E-47EF-968C-ED131D66583C}" dt="2025-07-07T08:42:50.220" v="44" actId="47"/>
        <pc:sldMkLst>
          <pc:docMk/>
          <pc:sldMk cId="2581546473" sldId="377"/>
        </pc:sldMkLst>
      </pc:sldChg>
      <pc:sldChg chg="del">
        <pc:chgData name="Katerina Papapostolou" userId="86273c40-38ed-4243-89fc-f63a8ae06047" providerId="ADAL" clId="{C31363FE-393E-47EF-968C-ED131D66583C}" dt="2025-07-07T08:42:50.242" v="45" actId="47"/>
        <pc:sldMkLst>
          <pc:docMk/>
          <pc:sldMk cId="0" sldId="378"/>
        </pc:sldMkLst>
      </pc:sldChg>
      <pc:sldChg chg="del">
        <pc:chgData name="Katerina Papapostolou" userId="86273c40-38ed-4243-89fc-f63a8ae06047" providerId="ADAL" clId="{C31363FE-393E-47EF-968C-ED131D66583C}" dt="2025-07-07T08:42:49.607" v="40" actId="47"/>
        <pc:sldMkLst>
          <pc:docMk/>
          <pc:sldMk cId="2492612586" sldId="379"/>
        </pc:sldMkLst>
      </pc:sldChg>
      <pc:sldChg chg="del">
        <pc:chgData name="Katerina Papapostolou" userId="86273c40-38ed-4243-89fc-f63a8ae06047" providerId="ADAL" clId="{C31363FE-393E-47EF-968C-ED131D66583C}" dt="2025-07-07T08:42:53.990" v="78" actId="47"/>
        <pc:sldMkLst>
          <pc:docMk/>
          <pc:sldMk cId="3846261845" sldId="380"/>
        </pc:sldMkLst>
      </pc:sldChg>
      <pc:sldChg chg="del">
        <pc:chgData name="Katerina Papapostolou" userId="86273c40-38ed-4243-89fc-f63a8ae06047" providerId="ADAL" clId="{C31363FE-393E-47EF-968C-ED131D66583C}" dt="2025-07-07T08:42:53.958" v="77" actId="47"/>
        <pc:sldMkLst>
          <pc:docMk/>
          <pc:sldMk cId="3341183764" sldId="381"/>
        </pc:sldMkLst>
      </pc:sldChg>
      <pc:sldChg chg="del">
        <pc:chgData name="Katerina Papapostolou" userId="86273c40-38ed-4243-89fc-f63a8ae06047" providerId="ADAL" clId="{C31363FE-393E-47EF-968C-ED131D66583C}" dt="2025-07-07T08:42:54.018" v="79" actId="47"/>
        <pc:sldMkLst>
          <pc:docMk/>
          <pc:sldMk cId="3718382792" sldId="383"/>
        </pc:sldMkLst>
      </pc:sldChg>
      <pc:sldChg chg="del">
        <pc:chgData name="Katerina Papapostolou" userId="86273c40-38ed-4243-89fc-f63a8ae06047" providerId="ADAL" clId="{C31363FE-393E-47EF-968C-ED131D66583C}" dt="2025-07-07T08:42:50.566" v="54" actId="47"/>
        <pc:sldMkLst>
          <pc:docMk/>
          <pc:sldMk cId="1041643431" sldId="430"/>
        </pc:sldMkLst>
      </pc:sldChg>
      <pc:sldChg chg="del">
        <pc:chgData name="Katerina Papapostolou" userId="86273c40-38ed-4243-89fc-f63a8ae06047" providerId="ADAL" clId="{C31363FE-393E-47EF-968C-ED131D66583C}" dt="2025-07-07T08:42:50.511" v="52" actId="47"/>
        <pc:sldMkLst>
          <pc:docMk/>
          <pc:sldMk cId="3569800136" sldId="471"/>
        </pc:sldMkLst>
      </pc:sldChg>
      <pc:sldChg chg="del">
        <pc:chgData name="Katerina Papapostolou" userId="86273c40-38ed-4243-89fc-f63a8ae06047" providerId="ADAL" clId="{C31363FE-393E-47EF-968C-ED131D66583C}" dt="2025-07-07T08:42:49.265" v="38" actId="47"/>
        <pc:sldMkLst>
          <pc:docMk/>
          <pc:sldMk cId="1202053966" sldId="472"/>
        </pc:sldMkLst>
      </pc:sldChg>
      <pc:sldChg chg="del">
        <pc:chgData name="Katerina Papapostolou" userId="86273c40-38ed-4243-89fc-f63a8ae06047" providerId="ADAL" clId="{C31363FE-393E-47EF-968C-ED131D66583C}" dt="2025-07-07T08:42:50.426" v="51" actId="47"/>
        <pc:sldMkLst>
          <pc:docMk/>
          <pc:sldMk cId="3060845413" sldId="473"/>
        </pc:sldMkLst>
      </pc:sldChg>
      <pc:sldChg chg="del">
        <pc:chgData name="Katerina Papapostolou" userId="86273c40-38ed-4243-89fc-f63a8ae06047" providerId="ADAL" clId="{C31363FE-393E-47EF-968C-ED131D66583C}" dt="2025-07-07T08:42:54.348" v="86" actId="47"/>
        <pc:sldMkLst>
          <pc:docMk/>
          <pc:sldMk cId="65428501" sldId="2145706698"/>
        </pc:sldMkLst>
      </pc:sldChg>
      <pc:sldChg chg="del">
        <pc:chgData name="Katerina Papapostolou" userId="86273c40-38ed-4243-89fc-f63a8ae06047" providerId="ADAL" clId="{C31363FE-393E-47EF-968C-ED131D66583C}" dt="2025-07-07T08:42:54.380" v="87" actId="47"/>
        <pc:sldMkLst>
          <pc:docMk/>
          <pc:sldMk cId="212237370" sldId="2145706704"/>
        </pc:sldMkLst>
      </pc:sldChg>
      <pc:sldChg chg="del">
        <pc:chgData name="Katerina Papapostolou" userId="86273c40-38ed-4243-89fc-f63a8ae06047" providerId="ADAL" clId="{C31363FE-393E-47EF-968C-ED131D66583C}" dt="2025-07-07T08:42:54.228" v="84" actId="47"/>
        <pc:sldMkLst>
          <pc:docMk/>
          <pc:sldMk cId="3035328602" sldId="2145706705"/>
        </pc:sldMkLst>
      </pc:sldChg>
      <pc:sldChg chg="del">
        <pc:chgData name="Katerina Papapostolou" userId="86273c40-38ed-4243-89fc-f63a8ae06047" providerId="ADAL" clId="{C31363FE-393E-47EF-968C-ED131D66583C}" dt="2025-07-07T08:42:55.072" v="88" actId="47"/>
        <pc:sldMkLst>
          <pc:docMk/>
          <pc:sldMk cId="196890250" sldId="2145706706"/>
        </pc:sldMkLst>
      </pc:sldChg>
      <pc:sldChg chg="del">
        <pc:chgData name="Katerina Papapostolou" userId="86273c40-38ed-4243-89fc-f63a8ae06047" providerId="ADAL" clId="{C31363FE-393E-47EF-968C-ED131D66583C}" dt="2025-07-07T08:42:55.536" v="89" actId="47"/>
        <pc:sldMkLst>
          <pc:docMk/>
          <pc:sldMk cId="3422043775" sldId="2145706712"/>
        </pc:sldMkLst>
      </pc:sldChg>
      <pc:sldChg chg="del">
        <pc:chgData name="Katerina Papapostolou" userId="86273c40-38ed-4243-89fc-f63a8ae06047" providerId="ADAL" clId="{C31363FE-393E-47EF-968C-ED131D66583C}" dt="2025-07-07T08:42:55.584" v="90" actId="47"/>
        <pc:sldMkLst>
          <pc:docMk/>
          <pc:sldMk cId="2708165119" sldId="2145706713"/>
        </pc:sldMkLst>
      </pc:sldChg>
      <pc:sldChg chg="del">
        <pc:chgData name="Katerina Papapostolou" userId="86273c40-38ed-4243-89fc-f63a8ae06047" providerId="ADAL" clId="{C31363FE-393E-47EF-968C-ED131D66583C}" dt="2025-07-07T08:42:55.616" v="91" actId="47"/>
        <pc:sldMkLst>
          <pc:docMk/>
          <pc:sldMk cId="3211343788" sldId="2145706714"/>
        </pc:sldMkLst>
      </pc:sldChg>
      <pc:sldChg chg="del">
        <pc:chgData name="Katerina Papapostolou" userId="86273c40-38ed-4243-89fc-f63a8ae06047" providerId="ADAL" clId="{C31363FE-393E-47EF-968C-ED131D66583C}" dt="2025-07-07T08:42:55.635" v="92" actId="47"/>
        <pc:sldMkLst>
          <pc:docMk/>
          <pc:sldMk cId="3329671177" sldId="2145706715"/>
        </pc:sldMkLst>
      </pc:sldChg>
      <pc:sldChg chg="del">
        <pc:chgData name="Katerina Papapostolou" userId="86273c40-38ed-4243-89fc-f63a8ae06047" providerId="ADAL" clId="{C31363FE-393E-47EF-968C-ED131D66583C}" dt="2025-07-07T08:42:55.663" v="93" actId="47"/>
        <pc:sldMkLst>
          <pc:docMk/>
          <pc:sldMk cId="510516874" sldId="2145706716"/>
        </pc:sldMkLst>
      </pc:sldChg>
      <pc:sldChg chg="del">
        <pc:chgData name="Katerina Papapostolou" userId="86273c40-38ed-4243-89fc-f63a8ae06047" providerId="ADAL" clId="{C31363FE-393E-47EF-968C-ED131D66583C}" dt="2025-07-07T08:42:54.273" v="85" actId="47"/>
        <pc:sldMkLst>
          <pc:docMk/>
          <pc:sldMk cId="1237819175" sldId="2145706717"/>
        </pc:sldMkLst>
      </pc:sldChg>
      <pc:sldChg chg="del">
        <pc:chgData name="Katerina Papapostolou" userId="86273c40-38ed-4243-89fc-f63a8ae06047" providerId="ADAL" clId="{C31363FE-393E-47EF-968C-ED131D66583C}" dt="2025-07-07T08:42:51.510" v="57" actId="47"/>
        <pc:sldMkLst>
          <pc:docMk/>
          <pc:sldMk cId="206615131" sldId="2147376312"/>
        </pc:sldMkLst>
      </pc:sldChg>
      <pc:sldChg chg="del">
        <pc:chgData name="Katerina Papapostolou" userId="86273c40-38ed-4243-89fc-f63a8ae06047" providerId="ADAL" clId="{C31363FE-393E-47EF-968C-ED131D66583C}" dt="2025-07-07T08:42:51.704" v="58" actId="47"/>
        <pc:sldMkLst>
          <pc:docMk/>
          <pc:sldMk cId="4249115382" sldId="2147376314"/>
        </pc:sldMkLst>
      </pc:sldChg>
      <pc:sldChg chg="del">
        <pc:chgData name="Katerina Papapostolou" userId="86273c40-38ed-4243-89fc-f63a8ae06047" providerId="ADAL" clId="{C31363FE-393E-47EF-968C-ED131D66583C}" dt="2025-07-07T08:42:51.886" v="59" actId="47"/>
        <pc:sldMkLst>
          <pc:docMk/>
          <pc:sldMk cId="2375575649" sldId="2147376317"/>
        </pc:sldMkLst>
      </pc:sldChg>
      <pc:sldChg chg="del">
        <pc:chgData name="Katerina Papapostolou" userId="86273c40-38ed-4243-89fc-f63a8ae06047" providerId="ADAL" clId="{C31363FE-393E-47EF-968C-ED131D66583C}" dt="2025-07-07T08:42:52.108" v="60" actId="47"/>
        <pc:sldMkLst>
          <pc:docMk/>
          <pc:sldMk cId="2390437766" sldId="2147376318"/>
        </pc:sldMkLst>
      </pc:sldChg>
      <pc:sldChg chg="del">
        <pc:chgData name="Katerina Papapostolou" userId="86273c40-38ed-4243-89fc-f63a8ae06047" providerId="ADAL" clId="{C31363FE-393E-47EF-968C-ED131D66583C}" dt="2025-07-07T08:42:52.314" v="61" actId="47"/>
        <pc:sldMkLst>
          <pc:docMk/>
          <pc:sldMk cId="1055909550" sldId="2147376319"/>
        </pc:sldMkLst>
      </pc:sldChg>
      <pc:sldChg chg="del">
        <pc:chgData name="Katerina Papapostolou" userId="86273c40-38ed-4243-89fc-f63a8ae06047" providerId="ADAL" clId="{C31363FE-393E-47EF-968C-ED131D66583C}" dt="2025-07-07T08:42:52.542" v="62" actId="47"/>
        <pc:sldMkLst>
          <pc:docMk/>
          <pc:sldMk cId="0" sldId="2147376320"/>
        </pc:sldMkLst>
      </pc:sldChg>
      <pc:sldChg chg="del">
        <pc:chgData name="Katerina Papapostolou" userId="86273c40-38ed-4243-89fc-f63a8ae06047" providerId="ADAL" clId="{C31363FE-393E-47EF-968C-ED131D66583C}" dt="2025-07-07T08:42:54.078" v="81" actId="47"/>
        <pc:sldMkLst>
          <pc:docMk/>
          <pc:sldMk cId="417392188" sldId="2147376321"/>
        </pc:sldMkLst>
      </pc:sldChg>
      <pc:sldChg chg="del">
        <pc:chgData name="Katerina Papapostolou" userId="86273c40-38ed-4243-89fc-f63a8ae06047" providerId="ADAL" clId="{C31363FE-393E-47EF-968C-ED131D66583C}" dt="2025-07-07T08:42:54.131" v="82" actId="47"/>
        <pc:sldMkLst>
          <pc:docMk/>
          <pc:sldMk cId="1798456212" sldId="2147376322"/>
        </pc:sldMkLst>
      </pc:sldChg>
      <pc:sldChg chg="del">
        <pc:chgData name="Katerina Papapostolou" userId="86273c40-38ed-4243-89fc-f63a8ae06047" providerId="ADAL" clId="{C31363FE-393E-47EF-968C-ED131D66583C}" dt="2025-07-07T08:42:54.148" v="83" actId="47"/>
        <pc:sldMkLst>
          <pc:docMk/>
          <pc:sldMk cId="4171198312" sldId="2147376323"/>
        </pc:sldMkLst>
      </pc:sldChg>
      <pc:sldChg chg="del">
        <pc:chgData name="Katerina Papapostolou" userId="86273c40-38ed-4243-89fc-f63a8ae06047" providerId="ADAL" clId="{C31363FE-393E-47EF-968C-ED131D66583C}" dt="2025-07-07T08:42:47.878" v="35" actId="47"/>
        <pc:sldMkLst>
          <pc:docMk/>
          <pc:sldMk cId="0" sldId="2147376324"/>
        </pc:sldMkLst>
      </pc:sldChg>
      <pc:sldChg chg="del">
        <pc:chgData name="Katerina Papapostolou" userId="86273c40-38ed-4243-89fc-f63a8ae06047" providerId="ADAL" clId="{C31363FE-393E-47EF-968C-ED131D66583C}" dt="2025-07-07T08:42:48.569" v="36" actId="47"/>
        <pc:sldMkLst>
          <pc:docMk/>
          <pc:sldMk cId="0" sldId="2147376325"/>
        </pc:sldMkLst>
      </pc:sldChg>
      <pc:sldChg chg="del">
        <pc:chgData name="Katerina Papapostolou" userId="86273c40-38ed-4243-89fc-f63a8ae06047" providerId="ADAL" clId="{C31363FE-393E-47EF-968C-ED131D66583C}" dt="2025-07-07T08:42:49.413" v="39" actId="47"/>
        <pc:sldMkLst>
          <pc:docMk/>
          <pc:sldMk cId="2427187771" sldId="2147376326"/>
        </pc:sldMkLst>
      </pc:sldChg>
      <pc:sldChg chg="del">
        <pc:chgData name="Katerina Papapostolou" userId="86273c40-38ed-4243-89fc-f63a8ae06047" providerId="ADAL" clId="{C31363FE-393E-47EF-968C-ED131D66583C}" dt="2025-07-07T08:42:50.107" v="41" actId="47"/>
        <pc:sldMkLst>
          <pc:docMk/>
          <pc:sldMk cId="0" sldId="2147376327"/>
        </pc:sldMkLst>
      </pc:sldChg>
      <pc:sldChg chg="del">
        <pc:chgData name="Katerina Papapostolou" userId="86273c40-38ed-4243-89fc-f63a8ae06047" providerId="ADAL" clId="{C31363FE-393E-47EF-968C-ED131D66583C}" dt="2025-07-07T08:42:50.130" v="42" actId="47"/>
        <pc:sldMkLst>
          <pc:docMk/>
          <pc:sldMk cId="4292234168" sldId="2147376328"/>
        </pc:sldMkLst>
      </pc:sldChg>
      <pc:sldChg chg="del">
        <pc:chgData name="Katerina Papapostolou" userId="86273c40-38ed-4243-89fc-f63a8ae06047" providerId="ADAL" clId="{C31363FE-393E-47EF-968C-ED131D66583C}" dt="2025-07-07T08:42:50.267" v="46" actId="47"/>
        <pc:sldMkLst>
          <pc:docMk/>
          <pc:sldMk cId="0" sldId="2147376329"/>
        </pc:sldMkLst>
      </pc:sldChg>
      <pc:sldChg chg="del">
        <pc:chgData name="Katerina Papapostolou" userId="86273c40-38ed-4243-89fc-f63a8ae06047" providerId="ADAL" clId="{C31363FE-393E-47EF-968C-ED131D66583C}" dt="2025-07-07T08:42:50.336" v="48" actId="47"/>
        <pc:sldMkLst>
          <pc:docMk/>
          <pc:sldMk cId="0" sldId="2147376330"/>
        </pc:sldMkLst>
      </pc:sldChg>
      <pc:sldChg chg="del">
        <pc:chgData name="Katerina Papapostolou" userId="86273c40-38ed-4243-89fc-f63a8ae06047" providerId="ADAL" clId="{C31363FE-393E-47EF-968C-ED131D66583C}" dt="2025-07-07T08:42:50.367" v="49" actId="47"/>
        <pc:sldMkLst>
          <pc:docMk/>
          <pc:sldMk cId="2480095623" sldId="2147376331"/>
        </pc:sldMkLst>
      </pc:sldChg>
      <pc:sldChg chg="del">
        <pc:chgData name="Katerina Papapostolou" userId="86273c40-38ed-4243-89fc-f63a8ae06047" providerId="ADAL" clId="{C31363FE-393E-47EF-968C-ED131D66583C}" dt="2025-07-07T08:42:50.384" v="50" actId="47"/>
        <pc:sldMkLst>
          <pc:docMk/>
          <pc:sldMk cId="0" sldId="2147376332"/>
        </pc:sldMkLst>
      </pc:sldChg>
      <pc:sldChg chg="del">
        <pc:chgData name="Katerina Papapostolou" userId="86273c40-38ed-4243-89fc-f63a8ae06047" providerId="ADAL" clId="{C31363FE-393E-47EF-968C-ED131D66583C}" dt="2025-07-07T08:42:53.643" v="69" actId="47"/>
        <pc:sldMkLst>
          <pc:docMk/>
          <pc:sldMk cId="3820802595" sldId="2147376333"/>
        </pc:sldMkLst>
      </pc:sldChg>
      <pc:sldChg chg="del">
        <pc:chgData name="Katerina Papapostolou" userId="86273c40-38ed-4243-89fc-f63a8ae06047" providerId="ADAL" clId="{C31363FE-393E-47EF-968C-ED131D66583C}" dt="2025-07-07T08:42:53.848" v="74" actId="47"/>
        <pc:sldMkLst>
          <pc:docMk/>
          <pc:sldMk cId="519082677" sldId="2147376334"/>
        </pc:sldMkLst>
      </pc:sldChg>
      <pc:sldChg chg="del">
        <pc:chgData name="Katerina Papapostolou" userId="86273c40-38ed-4243-89fc-f63a8ae06047" providerId="ADAL" clId="{C31363FE-393E-47EF-968C-ED131D66583C}" dt="2025-07-07T08:42:53.890" v="75" actId="47"/>
        <pc:sldMkLst>
          <pc:docMk/>
          <pc:sldMk cId="3798593008" sldId="2147376335"/>
        </pc:sldMkLst>
      </pc:sldChg>
      <pc:sldChg chg="del">
        <pc:chgData name="Katerina Papapostolou" userId="86273c40-38ed-4243-89fc-f63a8ae06047" providerId="ADAL" clId="{C31363FE-393E-47EF-968C-ED131D66583C}" dt="2025-07-07T08:42:53.927" v="76" actId="47"/>
        <pc:sldMkLst>
          <pc:docMk/>
          <pc:sldMk cId="4015481328" sldId="2147376336"/>
        </pc:sldMkLst>
      </pc:sldChg>
      <pc:sldChg chg="del">
        <pc:chgData name="Katerina Papapostolou" userId="86273c40-38ed-4243-89fc-f63a8ae06047" providerId="ADAL" clId="{C31363FE-393E-47EF-968C-ED131D66583C}" dt="2025-07-07T08:42:54.053" v="80" actId="47"/>
        <pc:sldMkLst>
          <pc:docMk/>
          <pc:sldMk cId="3456547792" sldId="2147376337"/>
        </pc:sldMkLst>
      </pc:sldChg>
      <pc:sldChg chg="add del">
        <pc:chgData name="Katerina Papapostolou" userId="86273c40-38ed-4243-89fc-f63a8ae06047" providerId="ADAL" clId="{C31363FE-393E-47EF-968C-ED131D66583C}" dt="2025-07-09T09:44:17.764" v="105" actId="47"/>
        <pc:sldMkLst>
          <pc:docMk/>
          <pc:sldMk cId="1475722821" sldId="2147376339"/>
        </pc:sldMkLst>
      </pc:sldChg>
      <pc:sldChg chg="addSp delSp modSp new mod">
        <pc:chgData name="Katerina Papapostolou" userId="86273c40-38ed-4243-89fc-f63a8ae06047" providerId="ADAL" clId="{C31363FE-393E-47EF-968C-ED131D66583C}" dt="2025-07-09T10:12:43.073" v="190" actId="20577"/>
        <pc:sldMkLst>
          <pc:docMk/>
          <pc:sldMk cId="890014321" sldId="2147376341"/>
        </pc:sldMkLst>
        <pc:spChg chg="add mod">
          <ac:chgData name="Katerina Papapostolou" userId="86273c40-38ed-4243-89fc-f63a8ae06047" providerId="ADAL" clId="{C31363FE-393E-47EF-968C-ED131D66583C}" dt="2025-07-09T10:12:43.073" v="190" actId="20577"/>
          <ac:spMkLst>
            <pc:docMk/>
            <pc:sldMk cId="890014321" sldId="2147376341"/>
            <ac:spMk id="6" creationId="{9043EC23-272E-B506-0F51-C798009B5715}"/>
          </ac:spMkLst>
        </pc:spChg>
        <pc:picChg chg="add mod">
          <ac:chgData name="Katerina Papapostolou" userId="86273c40-38ed-4243-89fc-f63a8ae06047" providerId="ADAL" clId="{C31363FE-393E-47EF-968C-ED131D66583C}" dt="2025-07-09T10:12:11.869" v="154" actId="1076"/>
          <ac:picMkLst>
            <pc:docMk/>
            <pc:sldMk cId="890014321" sldId="2147376341"/>
            <ac:picMk id="3" creationId="{2E523CF2-5D53-8D17-4C10-4F3F9A3768D2}"/>
          </ac:picMkLst>
        </pc:picChg>
        <pc:picChg chg="add del mod modCrop">
          <ac:chgData name="Katerina Papapostolou" userId="86273c40-38ed-4243-89fc-f63a8ae06047" providerId="ADAL" clId="{C31363FE-393E-47EF-968C-ED131D66583C}" dt="2025-07-09T10:10:39.193" v="116" actId="21"/>
          <ac:picMkLst>
            <pc:docMk/>
            <pc:sldMk cId="890014321" sldId="2147376341"/>
            <ac:picMk id="4" creationId="{766BF1ED-F866-37FE-107E-97C543E75199}"/>
          </ac:picMkLst>
        </pc:picChg>
      </pc:sldChg>
      <pc:sldMasterChg chg="delSldLayout">
        <pc:chgData name="Katerina Papapostolou" userId="86273c40-38ed-4243-89fc-f63a8ae06047" providerId="ADAL" clId="{C31363FE-393E-47EF-968C-ED131D66583C}" dt="2025-07-09T10:12:31.571" v="175" actId="47"/>
        <pc:sldMasterMkLst>
          <pc:docMk/>
          <pc:sldMasterMk cId="544189338" sldId="2147483662"/>
        </pc:sldMasterMkLst>
        <pc:sldLayoutChg chg="del">
          <pc:chgData name="Katerina Papapostolou" userId="86273c40-38ed-4243-89fc-f63a8ae06047" providerId="ADAL" clId="{C31363FE-393E-47EF-968C-ED131D66583C}" dt="2025-07-09T10:12:31.571" v="175" actId="47"/>
          <pc:sldLayoutMkLst>
            <pc:docMk/>
            <pc:sldMasterMk cId="544189338" sldId="2147483662"/>
            <pc:sldLayoutMk cId="3878851971" sldId="2147483680"/>
          </pc:sldLayoutMkLst>
        </pc:sldLayoutChg>
        <pc:sldLayoutChg chg="del">
          <pc:chgData name="Katerina Papapostolou" userId="86273c40-38ed-4243-89fc-f63a8ae06047" providerId="ADAL" clId="{C31363FE-393E-47EF-968C-ED131D66583C}" dt="2025-07-07T08:42:56.302" v="100" actId="47"/>
          <pc:sldLayoutMkLst>
            <pc:docMk/>
            <pc:sldMasterMk cId="544189338" sldId="2147483662"/>
            <pc:sldLayoutMk cId="2365545499" sldId="2147483681"/>
          </pc:sldLayoutMkLst>
        </pc:sldLayoutChg>
      </pc:sldMasterChg>
      <pc:sldMasterChg chg="del delSldLayout">
        <pc:chgData name="Katerina Papapostolou" userId="86273c40-38ed-4243-89fc-f63a8ae06047" providerId="ADAL" clId="{C31363FE-393E-47EF-968C-ED131D66583C}" dt="2025-07-07T08:42:21.470" v="17"/>
        <pc:sldMasterMkLst>
          <pc:docMk/>
          <pc:sldMasterMk cId="3005000301" sldId="2147483682"/>
        </pc:sldMasterMkLst>
        <pc:sldLayoutChg chg="del">
          <pc:chgData name="Katerina Papapostolou" userId="86273c40-38ed-4243-89fc-f63a8ae06047" providerId="ADAL" clId="{C31363FE-393E-47EF-968C-ED131D66583C}" dt="2025-07-07T08:42:21.470" v="17"/>
          <pc:sldLayoutMkLst>
            <pc:docMk/>
            <pc:sldMasterMk cId="3005000301" sldId="2147483682"/>
            <pc:sldLayoutMk cId="85416585" sldId="2147483683"/>
          </pc:sldLayoutMkLst>
        </pc:sldLayoutChg>
      </pc:sldMasterChg>
      <pc:sldMasterChg chg="del delSldLayout">
        <pc:chgData name="Katerina Papapostolou" userId="86273c40-38ed-4243-89fc-f63a8ae06047" providerId="ADAL" clId="{C31363FE-393E-47EF-968C-ED131D66583C}" dt="2025-07-07T08:42:21.470" v="17"/>
        <pc:sldMasterMkLst>
          <pc:docMk/>
          <pc:sldMasterMk cId="2504837373" sldId="2147483684"/>
        </pc:sldMasterMkLst>
        <pc:sldLayoutChg chg="del">
          <pc:chgData name="Katerina Papapostolou" userId="86273c40-38ed-4243-89fc-f63a8ae06047" providerId="ADAL" clId="{C31363FE-393E-47EF-968C-ED131D66583C}" dt="2025-07-07T08:42:21.470" v="17"/>
          <pc:sldLayoutMkLst>
            <pc:docMk/>
            <pc:sldMasterMk cId="2504837373" sldId="2147483684"/>
            <pc:sldLayoutMk cId="2472877796" sldId="2147483685"/>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3356949913" sldId="2147483686"/>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1154452549" sldId="2147483687"/>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1199871306" sldId="2147483688"/>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2372775283" sldId="2147483689"/>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3635943305" sldId="2147483690"/>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503248328" sldId="2147483691"/>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28835298" sldId="2147483692"/>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2985468525" sldId="2147483693"/>
          </pc:sldLayoutMkLst>
        </pc:sldLayoutChg>
        <pc:sldLayoutChg chg="del">
          <pc:chgData name="Katerina Papapostolou" userId="86273c40-38ed-4243-89fc-f63a8ae06047" providerId="ADAL" clId="{C31363FE-393E-47EF-968C-ED131D66583C}" dt="2025-07-07T08:42:21.470" v="17"/>
          <pc:sldLayoutMkLst>
            <pc:docMk/>
            <pc:sldMasterMk cId="2504837373" sldId="2147483684"/>
            <pc:sldLayoutMk cId="633995210" sldId="2147483694"/>
          </pc:sldLayoutMkLst>
        </pc:sldLayoutChg>
        <pc:sldLayoutChg chg="del">
          <pc:chgData name="Katerina Papapostolou" userId="86273c40-38ed-4243-89fc-f63a8ae06047" providerId="ADAL" clId="{C31363FE-393E-47EF-968C-ED131D66583C}" dt="2025-07-07T08:42:15.363" v="4" actId="47"/>
          <pc:sldLayoutMkLst>
            <pc:docMk/>
            <pc:sldMasterMk cId="2504837373" sldId="2147483684"/>
            <pc:sldLayoutMk cId="3641526770" sldId="2147483695"/>
          </pc:sldLayoutMkLst>
        </pc:sldLayoutChg>
      </pc:sldMasterChg>
      <pc:sldMasterChg chg="del delSldLayout">
        <pc:chgData name="Katerina Papapostolou" userId="86273c40-38ed-4243-89fc-f63a8ae06047" providerId="ADAL" clId="{C31363FE-393E-47EF-968C-ED131D66583C}" dt="2025-07-07T08:42:21.470" v="17"/>
        <pc:sldMasterMkLst>
          <pc:docMk/>
          <pc:sldMasterMk cId="113236405" sldId="2147483696"/>
        </pc:sldMasterMkLst>
        <pc:sldLayoutChg chg="del">
          <pc:chgData name="Katerina Papapostolou" userId="86273c40-38ed-4243-89fc-f63a8ae06047" providerId="ADAL" clId="{C31363FE-393E-47EF-968C-ED131D66583C}" dt="2025-07-07T08:42:21.470" v="17"/>
          <pc:sldLayoutMkLst>
            <pc:docMk/>
            <pc:sldMasterMk cId="113236405" sldId="2147483696"/>
            <pc:sldLayoutMk cId="1225714847" sldId="2147483697"/>
          </pc:sldLayoutMkLst>
        </pc:sldLayoutChg>
        <pc:sldLayoutChg chg="del">
          <pc:chgData name="Katerina Papapostolou" userId="86273c40-38ed-4243-89fc-f63a8ae06047" providerId="ADAL" clId="{C31363FE-393E-47EF-968C-ED131D66583C}" dt="2025-07-07T08:42:21.470" v="17"/>
          <pc:sldLayoutMkLst>
            <pc:docMk/>
            <pc:sldMasterMk cId="113236405" sldId="2147483696"/>
            <pc:sldLayoutMk cId="3094993633" sldId="2147483698"/>
          </pc:sldLayoutMkLst>
        </pc:sldLayoutChg>
      </pc:sldMasterChg>
      <pc:sldMasterChg chg="del delSldLayout">
        <pc:chgData name="Katerina Papapostolou" userId="86273c40-38ed-4243-89fc-f63a8ae06047" providerId="ADAL" clId="{C31363FE-393E-47EF-968C-ED131D66583C}" dt="2025-07-07T08:42:18.732" v="12" actId="47"/>
        <pc:sldMasterMkLst>
          <pc:docMk/>
          <pc:sldMasterMk cId="2294520808" sldId="2147483699"/>
        </pc:sldMasterMkLst>
        <pc:sldLayoutChg chg="del">
          <pc:chgData name="Katerina Papapostolou" userId="86273c40-38ed-4243-89fc-f63a8ae06047" providerId="ADAL" clId="{C31363FE-393E-47EF-968C-ED131D66583C}" dt="2025-07-07T08:42:18.732" v="12" actId="47"/>
          <pc:sldLayoutMkLst>
            <pc:docMk/>
            <pc:sldMasterMk cId="2294520808" sldId="2147483699"/>
            <pc:sldLayoutMk cId="2782147899" sldId="2147483700"/>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2063874168" sldId="2147483701"/>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1361003894" sldId="2147483702"/>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158512910" sldId="2147483703"/>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1627021270" sldId="2147483704"/>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2308335691" sldId="2147483705"/>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3808118881" sldId="2147483706"/>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220530941" sldId="2147483707"/>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3539742670" sldId="2147483708"/>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1439805296" sldId="2147483709"/>
          </pc:sldLayoutMkLst>
        </pc:sldLayoutChg>
        <pc:sldLayoutChg chg="del">
          <pc:chgData name="Katerina Papapostolou" userId="86273c40-38ed-4243-89fc-f63a8ae06047" providerId="ADAL" clId="{C31363FE-393E-47EF-968C-ED131D66583C}" dt="2025-07-07T08:42:18.732" v="12" actId="47"/>
          <pc:sldLayoutMkLst>
            <pc:docMk/>
            <pc:sldMasterMk cId="2294520808" sldId="2147483699"/>
            <pc:sldLayoutMk cId="2017999569" sldId="2147483710"/>
          </pc:sldLayoutMkLst>
        </pc:sldLayoutChg>
      </pc:sldMasterChg>
      <pc:sldMasterChg chg="del delSldLayout">
        <pc:chgData name="Katerina Papapostolou" userId="86273c40-38ed-4243-89fc-f63a8ae06047" providerId="ADAL" clId="{C31363FE-393E-47EF-968C-ED131D66583C}" dt="2025-07-07T08:42:35.891" v="23" actId="47"/>
        <pc:sldMasterMkLst>
          <pc:docMk/>
          <pc:sldMasterMk cId="544930944" sldId="2147483711"/>
        </pc:sldMasterMkLst>
        <pc:sldLayoutChg chg="del">
          <pc:chgData name="Katerina Papapostolou" userId="86273c40-38ed-4243-89fc-f63a8ae06047" providerId="ADAL" clId="{C31363FE-393E-47EF-968C-ED131D66583C}" dt="2025-07-07T08:42:35.891" v="23" actId="47"/>
          <pc:sldLayoutMkLst>
            <pc:docMk/>
            <pc:sldMasterMk cId="544930944" sldId="2147483711"/>
            <pc:sldLayoutMk cId="506344237" sldId="2147483712"/>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4189976582" sldId="2147483713"/>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2326042628" sldId="2147483714"/>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1676005136" sldId="2147483715"/>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1310664006" sldId="2147483716"/>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3960389969" sldId="2147483717"/>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1403877796" sldId="2147483718"/>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4059779350" sldId="2147483719"/>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1981265118" sldId="2147483720"/>
          </pc:sldLayoutMkLst>
        </pc:sldLayoutChg>
        <pc:sldLayoutChg chg="del">
          <pc:chgData name="Katerina Papapostolou" userId="86273c40-38ed-4243-89fc-f63a8ae06047" providerId="ADAL" clId="{C31363FE-393E-47EF-968C-ED131D66583C}" dt="2025-07-07T08:42:35.891" v="23" actId="47"/>
          <pc:sldLayoutMkLst>
            <pc:docMk/>
            <pc:sldMasterMk cId="544930944" sldId="2147483711"/>
            <pc:sldLayoutMk cId="4222094029" sldId="2147483721"/>
          </pc:sldLayoutMkLst>
        </pc:sldLayoutChg>
      </pc:sldMasterChg>
      <pc:sldMasterChg chg="delSldLayout">
        <pc:chgData name="Katerina Papapostolou" userId="86273c40-38ed-4243-89fc-f63a8ae06047" providerId="ADAL" clId="{C31363FE-393E-47EF-968C-ED131D66583C}" dt="2025-07-07T08:42:52.314" v="61" actId="47"/>
        <pc:sldMasterMkLst>
          <pc:docMk/>
          <pc:sldMasterMk cId="1081014500" sldId="2147483722"/>
        </pc:sldMasterMkLst>
        <pc:sldLayoutChg chg="del">
          <pc:chgData name="Katerina Papapostolou" userId="86273c40-38ed-4243-89fc-f63a8ae06047" providerId="ADAL" clId="{C31363FE-393E-47EF-968C-ED131D66583C}" dt="2025-07-07T08:42:52.314" v="61" actId="47"/>
          <pc:sldLayoutMkLst>
            <pc:docMk/>
            <pc:sldMasterMk cId="1081014500" sldId="2147483722"/>
            <pc:sldLayoutMk cId="3599139596" sldId="2147483733"/>
          </pc:sldLayoutMkLst>
        </pc:sldLayoutChg>
        <pc:sldLayoutChg chg="del">
          <pc:chgData name="Katerina Papapostolou" userId="86273c40-38ed-4243-89fc-f63a8ae06047" providerId="ADAL" clId="{C31363FE-393E-47EF-968C-ED131D66583C}" dt="2025-07-07T08:42:51.378" v="56" actId="47"/>
          <pc:sldLayoutMkLst>
            <pc:docMk/>
            <pc:sldMasterMk cId="1081014500" sldId="2147483722"/>
            <pc:sldLayoutMk cId="842167837" sldId="2147483734"/>
          </pc:sldLayoutMkLst>
        </pc:sldLayoutChg>
      </pc:sldMasterChg>
      <pc:sldMasterChg chg="del delSldLayout">
        <pc:chgData name="Katerina Papapostolou" userId="86273c40-38ed-4243-89fc-f63a8ae06047" providerId="ADAL" clId="{C31363FE-393E-47EF-968C-ED131D66583C}" dt="2025-07-07T08:42:55.998" v="94" actId="47"/>
        <pc:sldMasterMkLst>
          <pc:docMk/>
          <pc:sldMasterMk cId="4056306337" sldId="2147483735"/>
        </pc:sldMasterMkLst>
        <pc:sldLayoutChg chg="del">
          <pc:chgData name="Katerina Papapostolou" userId="86273c40-38ed-4243-89fc-f63a8ae06047" providerId="ADAL" clId="{C31363FE-393E-47EF-968C-ED131D66583C}" dt="2025-07-07T08:42:55.998" v="94" actId="47"/>
          <pc:sldLayoutMkLst>
            <pc:docMk/>
            <pc:sldMasterMk cId="4056306337" sldId="2147483735"/>
            <pc:sldLayoutMk cId="2505156679" sldId="2147483736"/>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1484740363" sldId="2147483737"/>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941403754" sldId="2147483738"/>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8765612" sldId="2147483739"/>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1174827764" sldId="2147483740"/>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1476773777" sldId="2147483741"/>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3296040121" sldId="2147483742"/>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2299275099" sldId="2147483743"/>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769389540" sldId="2147483744"/>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3668264583" sldId="2147483745"/>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2280855594" sldId="2147483746"/>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3623790206" sldId="2147483747"/>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3735972256" sldId="2147483748"/>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3779432732" sldId="2147483749"/>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2655429881" sldId="2147483750"/>
          </pc:sldLayoutMkLst>
        </pc:sldLayoutChg>
        <pc:sldLayoutChg chg="del">
          <pc:chgData name="Katerina Papapostolou" userId="86273c40-38ed-4243-89fc-f63a8ae06047" providerId="ADAL" clId="{C31363FE-393E-47EF-968C-ED131D66583C}" dt="2025-07-07T08:42:55.998" v="94" actId="47"/>
          <pc:sldLayoutMkLst>
            <pc:docMk/>
            <pc:sldMasterMk cId="4056306337" sldId="2147483735"/>
            <pc:sldLayoutMk cId="1529144055" sldId="2147483751"/>
          </pc:sldLayoutMkLst>
        </pc:sldLayoutChg>
      </pc:sldMasterChg>
      <pc:sldMasterChg chg="del delSldLayout">
        <pc:chgData name="Katerina Papapostolou" userId="86273c40-38ed-4243-89fc-f63a8ae06047" providerId="ADAL" clId="{C31363FE-393E-47EF-968C-ED131D66583C}" dt="2025-07-07T08:42:50.566" v="54" actId="47"/>
        <pc:sldMasterMkLst>
          <pc:docMk/>
          <pc:sldMasterMk cId="877627981" sldId="2147483752"/>
        </pc:sldMasterMkLst>
        <pc:sldLayoutChg chg="del">
          <pc:chgData name="Katerina Papapostolou" userId="86273c40-38ed-4243-89fc-f63a8ae06047" providerId="ADAL" clId="{C31363FE-393E-47EF-968C-ED131D66583C}" dt="2025-07-07T08:42:50.267" v="46" actId="47"/>
          <pc:sldLayoutMkLst>
            <pc:docMk/>
            <pc:sldMasterMk cId="877627981" sldId="2147483752"/>
            <pc:sldLayoutMk cId="1375405932" sldId="2147483753"/>
          </pc:sldLayoutMkLst>
        </pc:sldLayoutChg>
        <pc:sldLayoutChg chg="del">
          <pc:chgData name="Katerina Papapostolou" userId="86273c40-38ed-4243-89fc-f63a8ae06047" providerId="ADAL" clId="{C31363FE-393E-47EF-968C-ED131D66583C}" dt="2025-07-07T08:42:50.539" v="53" actId="47"/>
          <pc:sldLayoutMkLst>
            <pc:docMk/>
            <pc:sldMasterMk cId="877627981" sldId="2147483752"/>
            <pc:sldLayoutMk cId="2397458562" sldId="2147483754"/>
          </pc:sldLayoutMkLst>
        </pc:sldLayoutChg>
        <pc:sldLayoutChg chg="del">
          <pc:chgData name="Katerina Papapostolou" userId="86273c40-38ed-4243-89fc-f63a8ae06047" providerId="ADAL" clId="{C31363FE-393E-47EF-968C-ED131D66583C}" dt="2025-07-07T08:42:50.426" v="51" actId="47"/>
          <pc:sldLayoutMkLst>
            <pc:docMk/>
            <pc:sldMasterMk cId="877627981" sldId="2147483752"/>
            <pc:sldLayoutMk cId="1839542412" sldId="2147483755"/>
          </pc:sldLayoutMkLst>
        </pc:sldLayoutChg>
        <pc:sldLayoutChg chg="del">
          <pc:chgData name="Katerina Papapostolou" userId="86273c40-38ed-4243-89fc-f63a8ae06047" providerId="ADAL" clId="{C31363FE-393E-47EF-968C-ED131D66583C}" dt="2025-07-07T08:42:50.384" v="50" actId="47"/>
          <pc:sldLayoutMkLst>
            <pc:docMk/>
            <pc:sldMasterMk cId="877627981" sldId="2147483752"/>
            <pc:sldLayoutMk cId="3215340773" sldId="2147483756"/>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1643534481" sldId="2147483757"/>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3565856921" sldId="2147483758"/>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11472939" sldId="2147483759"/>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4067304785" sldId="2147483760"/>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3056916902" sldId="2147483761"/>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1592292105" sldId="2147483762"/>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1010227668" sldId="2147483763"/>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2838324170" sldId="2147483764"/>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2495229098" sldId="2147483765"/>
          </pc:sldLayoutMkLst>
        </pc:sldLayoutChg>
        <pc:sldLayoutChg chg="del">
          <pc:chgData name="Katerina Papapostolou" userId="86273c40-38ed-4243-89fc-f63a8ae06047" providerId="ADAL" clId="{C31363FE-393E-47EF-968C-ED131D66583C}" dt="2025-07-07T08:42:47.210" v="34" actId="47"/>
          <pc:sldLayoutMkLst>
            <pc:docMk/>
            <pc:sldMasterMk cId="877627981" sldId="2147483752"/>
            <pc:sldLayoutMk cId="1959734903" sldId="2147483766"/>
          </pc:sldLayoutMkLst>
        </pc:sldLayoutChg>
        <pc:sldLayoutChg chg="del">
          <pc:chgData name="Katerina Papapostolou" userId="86273c40-38ed-4243-89fc-f63a8ae06047" providerId="ADAL" clId="{C31363FE-393E-47EF-968C-ED131D66583C}" dt="2025-07-07T08:42:50.367" v="49" actId="47"/>
          <pc:sldLayoutMkLst>
            <pc:docMk/>
            <pc:sldMasterMk cId="877627981" sldId="2147483752"/>
            <pc:sldLayoutMk cId="3736595184" sldId="2147483767"/>
          </pc:sldLayoutMkLst>
        </pc:sldLayoutChg>
        <pc:sldLayoutChg chg="del">
          <pc:chgData name="Katerina Papapostolou" userId="86273c40-38ed-4243-89fc-f63a8ae06047" providerId="ADAL" clId="{C31363FE-393E-47EF-968C-ED131D66583C}" dt="2025-07-07T08:42:50.336" v="48" actId="47"/>
          <pc:sldLayoutMkLst>
            <pc:docMk/>
            <pc:sldMasterMk cId="877627981" sldId="2147483752"/>
            <pc:sldLayoutMk cId="3664814481" sldId="2147483768"/>
          </pc:sldLayoutMkLst>
        </pc:sldLayoutChg>
        <pc:sldLayoutChg chg="del">
          <pc:chgData name="Katerina Papapostolou" userId="86273c40-38ed-4243-89fc-f63a8ae06047" providerId="ADAL" clId="{C31363FE-393E-47EF-968C-ED131D66583C}" dt="2025-07-07T08:42:47.878" v="35" actId="47"/>
          <pc:sldLayoutMkLst>
            <pc:docMk/>
            <pc:sldMasterMk cId="877627981" sldId="2147483752"/>
            <pc:sldLayoutMk cId="1601776970" sldId="2147483769"/>
          </pc:sldLayoutMkLst>
        </pc:sldLayoutChg>
        <pc:sldLayoutChg chg="del">
          <pc:chgData name="Katerina Papapostolou" userId="86273c40-38ed-4243-89fc-f63a8ae06047" providerId="ADAL" clId="{C31363FE-393E-47EF-968C-ED131D66583C}" dt="2025-07-07T08:42:50.130" v="42" actId="47"/>
          <pc:sldLayoutMkLst>
            <pc:docMk/>
            <pc:sldMasterMk cId="877627981" sldId="2147483752"/>
            <pc:sldLayoutMk cId="33980320" sldId="2147483770"/>
          </pc:sldLayoutMkLst>
        </pc:sldLayoutChg>
        <pc:sldLayoutChg chg="del">
          <pc:chgData name="Katerina Papapostolou" userId="86273c40-38ed-4243-89fc-f63a8ae06047" providerId="ADAL" clId="{C31363FE-393E-47EF-968C-ED131D66583C}" dt="2025-07-07T08:42:50.511" v="52" actId="47"/>
          <pc:sldLayoutMkLst>
            <pc:docMk/>
            <pc:sldMasterMk cId="877627981" sldId="2147483752"/>
            <pc:sldLayoutMk cId="2467128443" sldId="2147483771"/>
          </pc:sldLayoutMkLst>
        </pc:sldLayoutChg>
        <pc:sldLayoutChg chg="del">
          <pc:chgData name="Katerina Papapostolou" userId="86273c40-38ed-4243-89fc-f63a8ae06047" providerId="ADAL" clId="{C31363FE-393E-47EF-968C-ED131D66583C}" dt="2025-07-07T08:42:50.566" v="54" actId="47"/>
          <pc:sldLayoutMkLst>
            <pc:docMk/>
            <pc:sldMasterMk cId="877627981" sldId="2147483752"/>
            <pc:sldLayoutMk cId="1477230544" sldId="2147483772"/>
          </pc:sldLayoutMkLst>
        </pc:sldLayoutChg>
      </pc:sldMasterChg>
      <pc:sldMasterChg chg="del delSldLayout">
        <pc:chgData name="Katerina Papapostolou" userId="86273c40-38ed-4243-89fc-f63a8ae06047" providerId="ADAL" clId="{C31363FE-393E-47EF-968C-ED131D66583C}" dt="2025-07-07T08:42:50.220" v="44" actId="47"/>
        <pc:sldMasterMkLst>
          <pc:docMk/>
          <pc:sldMasterMk cId="3970810257" sldId="2147483773"/>
        </pc:sldMasterMkLst>
        <pc:sldLayoutChg chg="del">
          <pc:chgData name="Katerina Papapostolou" userId="86273c40-38ed-4243-89fc-f63a8ae06047" providerId="ADAL" clId="{C31363FE-393E-47EF-968C-ED131D66583C}" dt="2025-07-07T08:42:50.220" v="44" actId="47"/>
          <pc:sldLayoutMkLst>
            <pc:docMk/>
            <pc:sldMasterMk cId="3970810257" sldId="2147483773"/>
            <pc:sldLayoutMk cId="276375337" sldId="2147483774"/>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74334233" sldId="2147483775"/>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544605120" sldId="2147483776"/>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936664559" sldId="2147483777"/>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2082731278" sldId="2147483778"/>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788029757" sldId="2147483779"/>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766956192" sldId="2147483780"/>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389391962" sldId="2147483781"/>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2911647807" sldId="2147483782"/>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409279508" sldId="2147483783"/>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239205408" sldId="2147483784"/>
          </pc:sldLayoutMkLst>
        </pc:sldLayoutChg>
        <pc:sldLayoutChg chg="del">
          <pc:chgData name="Katerina Papapostolou" userId="86273c40-38ed-4243-89fc-f63a8ae06047" providerId="ADAL" clId="{C31363FE-393E-47EF-968C-ED131D66583C}" dt="2025-07-07T08:42:50.220" v="44" actId="47"/>
          <pc:sldLayoutMkLst>
            <pc:docMk/>
            <pc:sldMasterMk cId="3970810257" sldId="2147483773"/>
            <pc:sldLayoutMk cId="1320846065" sldId="2147483785"/>
          </pc:sldLayoutMkLst>
        </pc:sldLayoutChg>
      </pc:sldMasterChg>
      <pc:sldMasterChg chg="del delSldLayout">
        <pc:chgData name="Katerina Papapostolou" userId="86273c40-38ed-4243-89fc-f63a8ae06047" providerId="ADAL" clId="{C31363FE-393E-47EF-968C-ED131D66583C}" dt="2025-07-07T08:42:54.053" v="80" actId="47"/>
        <pc:sldMasterMkLst>
          <pc:docMk/>
          <pc:sldMasterMk cId="3350760649" sldId="2147483786"/>
        </pc:sldMasterMkLst>
        <pc:sldLayoutChg chg="del">
          <pc:chgData name="Katerina Papapostolou" userId="86273c40-38ed-4243-89fc-f63a8ae06047" providerId="ADAL" clId="{C31363FE-393E-47EF-968C-ED131D66583C}" dt="2025-07-07T08:42:54.053" v="80" actId="47"/>
          <pc:sldLayoutMkLst>
            <pc:docMk/>
            <pc:sldMasterMk cId="3350760649" sldId="2147483786"/>
            <pc:sldLayoutMk cId="3425933147" sldId="2147483787"/>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1866751135" sldId="2147483788"/>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1421141061" sldId="2147483789"/>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2649036007" sldId="2147483790"/>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2034739115" sldId="2147483791"/>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1096705198" sldId="2147483792"/>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4143089088" sldId="2147483793"/>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3361925953" sldId="2147483794"/>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3594930884" sldId="2147483795"/>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443390893" sldId="2147483796"/>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2133990782" sldId="2147483797"/>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2018924271" sldId="2147483798"/>
          </pc:sldLayoutMkLst>
        </pc:sldLayoutChg>
        <pc:sldLayoutChg chg="del">
          <pc:chgData name="Katerina Papapostolou" userId="86273c40-38ed-4243-89fc-f63a8ae06047" providerId="ADAL" clId="{C31363FE-393E-47EF-968C-ED131D66583C}" dt="2025-07-07T08:42:54.053" v="80" actId="47"/>
          <pc:sldLayoutMkLst>
            <pc:docMk/>
            <pc:sldMasterMk cId="3350760649" sldId="2147483786"/>
            <pc:sldLayoutMk cId="425454692" sldId="2147483799"/>
          </pc:sldLayoutMkLst>
        </pc:sldLayoutChg>
      </pc:sldMasterChg>
    </pc:docChg>
  </pc:docChgLst>
  <pc:docChgLst>
    <pc:chgData name="Vasilis Kotrogiannis" userId="baab3156-e709-4607-bbad-3542ec3a2c47" providerId="ADAL" clId="{AFB46C47-846F-473A-811A-53DA9044FE8D}"/>
    <pc:docChg chg="undo redo custSel addSld delSld modSld sldOrd">
      <pc:chgData name="Vasilis Kotrogiannis" userId="baab3156-e709-4607-bbad-3542ec3a2c47" providerId="ADAL" clId="{AFB46C47-846F-473A-811A-53DA9044FE8D}" dt="2025-07-09T11:13:35.609" v="1247" actId="20577"/>
      <pc:docMkLst>
        <pc:docMk/>
      </pc:docMkLst>
      <pc:sldChg chg="addSp delSp modSp mod">
        <pc:chgData name="Vasilis Kotrogiannis" userId="baab3156-e709-4607-bbad-3542ec3a2c47" providerId="ADAL" clId="{AFB46C47-846F-473A-811A-53DA9044FE8D}" dt="2025-07-09T10:35:40.664" v="1041" actId="1076"/>
        <pc:sldMkLst>
          <pc:docMk/>
          <pc:sldMk cId="0" sldId="257"/>
        </pc:sldMkLst>
        <pc:spChg chg="topLvl">
          <ac:chgData name="Vasilis Kotrogiannis" userId="baab3156-e709-4607-bbad-3542ec3a2c47" providerId="ADAL" clId="{AFB46C47-846F-473A-811A-53DA9044FE8D}" dt="2025-07-09T10:32:32.909" v="984" actId="478"/>
          <ac:spMkLst>
            <pc:docMk/>
            <pc:sldMk cId="0" sldId="257"/>
            <ac:spMk id="4" creationId="{00000000-0000-0000-0000-000000000000}"/>
          </ac:spMkLst>
        </pc:spChg>
        <pc:spChg chg="del mod topLvl">
          <ac:chgData name="Vasilis Kotrogiannis" userId="baab3156-e709-4607-bbad-3542ec3a2c47" providerId="ADAL" clId="{AFB46C47-846F-473A-811A-53DA9044FE8D}" dt="2025-07-09T10:32:32.909" v="984" actId="478"/>
          <ac:spMkLst>
            <pc:docMk/>
            <pc:sldMk cId="0" sldId="257"/>
            <ac:spMk id="5" creationId="{00000000-0000-0000-0000-000000000000}"/>
          </ac:spMkLst>
        </pc:spChg>
        <pc:spChg chg="topLvl">
          <ac:chgData name="Vasilis Kotrogiannis" userId="baab3156-e709-4607-bbad-3542ec3a2c47" providerId="ADAL" clId="{AFB46C47-846F-473A-811A-53DA9044FE8D}" dt="2025-07-09T10:32:24.456" v="978" actId="478"/>
          <ac:spMkLst>
            <pc:docMk/>
            <pc:sldMk cId="0" sldId="257"/>
            <ac:spMk id="7" creationId="{00000000-0000-0000-0000-000000000000}"/>
          </ac:spMkLst>
        </pc:spChg>
        <pc:spChg chg="del mod topLvl">
          <ac:chgData name="Vasilis Kotrogiannis" userId="baab3156-e709-4607-bbad-3542ec3a2c47" providerId="ADAL" clId="{AFB46C47-846F-473A-811A-53DA9044FE8D}" dt="2025-07-09T10:32:24.456" v="978" actId="478"/>
          <ac:spMkLst>
            <pc:docMk/>
            <pc:sldMk cId="0" sldId="257"/>
            <ac:spMk id="8" creationId="{00000000-0000-0000-0000-000000000000}"/>
          </ac:spMkLst>
        </pc:spChg>
        <pc:spChg chg="topLvl">
          <ac:chgData name="Vasilis Kotrogiannis" userId="baab3156-e709-4607-bbad-3542ec3a2c47" providerId="ADAL" clId="{AFB46C47-846F-473A-811A-53DA9044FE8D}" dt="2025-07-09T10:33:06.121" v="992" actId="478"/>
          <ac:spMkLst>
            <pc:docMk/>
            <pc:sldMk cId="0" sldId="257"/>
            <ac:spMk id="10" creationId="{00000000-0000-0000-0000-000000000000}"/>
          </ac:spMkLst>
        </pc:spChg>
        <pc:spChg chg="del mod topLvl">
          <ac:chgData name="Vasilis Kotrogiannis" userId="baab3156-e709-4607-bbad-3542ec3a2c47" providerId="ADAL" clId="{AFB46C47-846F-473A-811A-53DA9044FE8D}" dt="2025-07-09T10:33:06.121" v="992" actId="478"/>
          <ac:spMkLst>
            <pc:docMk/>
            <pc:sldMk cId="0" sldId="257"/>
            <ac:spMk id="11" creationId="{00000000-0000-0000-0000-000000000000}"/>
          </ac:spMkLst>
        </pc:spChg>
        <pc:spChg chg="mod">
          <ac:chgData name="Vasilis Kotrogiannis" userId="baab3156-e709-4607-bbad-3542ec3a2c47" providerId="ADAL" clId="{AFB46C47-846F-473A-811A-53DA9044FE8D}" dt="2025-07-08T13:39:24.402" v="91"/>
          <ac:spMkLst>
            <pc:docMk/>
            <pc:sldMk cId="0" sldId="257"/>
            <ac:spMk id="18" creationId="{00000000-0000-0000-0000-000000000000}"/>
          </ac:spMkLst>
        </pc:spChg>
        <pc:spChg chg="del">
          <ac:chgData name="Vasilis Kotrogiannis" userId="baab3156-e709-4607-bbad-3542ec3a2c47" providerId="ADAL" clId="{AFB46C47-846F-473A-811A-53DA9044FE8D}" dt="2025-07-08T13:39:39.292" v="92" actId="478"/>
          <ac:spMkLst>
            <pc:docMk/>
            <pc:sldMk cId="0" sldId="257"/>
            <ac:spMk id="19" creationId="{00000000-0000-0000-0000-000000000000}"/>
          </ac:spMkLst>
        </pc:spChg>
        <pc:spChg chg="add mod">
          <ac:chgData name="Vasilis Kotrogiannis" userId="baab3156-e709-4607-bbad-3542ec3a2c47" providerId="ADAL" clId="{AFB46C47-846F-473A-811A-53DA9044FE8D}" dt="2025-07-09T10:35:40.664" v="1041" actId="1076"/>
          <ac:spMkLst>
            <pc:docMk/>
            <pc:sldMk cId="0" sldId="257"/>
            <ac:spMk id="26" creationId="{1C0EE347-A61D-75FC-4CAE-E87F6BF95555}"/>
          </ac:spMkLst>
        </pc:spChg>
        <pc:grpChg chg="del mod">
          <ac:chgData name="Vasilis Kotrogiannis" userId="baab3156-e709-4607-bbad-3542ec3a2c47" providerId="ADAL" clId="{AFB46C47-846F-473A-811A-53DA9044FE8D}" dt="2025-07-09T10:32:32.909" v="984" actId="478"/>
          <ac:grpSpMkLst>
            <pc:docMk/>
            <pc:sldMk cId="0" sldId="257"/>
            <ac:grpSpMk id="3" creationId="{00000000-0000-0000-0000-000000000000}"/>
          </ac:grpSpMkLst>
        </pc:grpChg>
        <pc:grpChg chg="del mod">
          <ac:chgData name="Vasilis Kotrogiannis" userId="baab3156-e709-4607-bbad-3542ec3a2c47" providerId="ADAL" clId="{AFB46C47-846F-473A-811A-53DA9044FE8D}" dt="2025-07-09T10:32:24.456" v="978" actId="478"/>
          <ac:grpSpMkLst>
            <pc:docMk/>
            <pc:sldMk cId="0" sldId="257"/>
            <ac:grpSpMk id="6" creationId="{00000000-0000-0000-0000-000000000000}"/>
          </ac:grpSpMkLst>
        </pc:grpChg>
        <pc:grpChg chg="del">
          <ac:chgData name="Vasilis Kotrogiannis" userId="baab3156-e709-4607-bbad-3542ec3a2c47" providerId="ADAL" clId="{AFB46C47-846F-473A-811A-53DA9044FE8D}" dt="2025-07-09T10:33:06.121" v="992" actId="478"/>
          <ac:grpSpMkLst>
            <pc:docMk/>
            <pc:sldMk cId="0" sldId="257"/>
            <ac:grpSpMk id="9" creationId="{00000000-0000-0000-0000-000000000000}"/>
          </ac:grpSpMkLst>
        </pc:grpChg>
        <pc:picChg chg="add mod">
          <ac:chgData name="Vasilis Kotrogiannis" userId="baab3156-e709-4607-bbad-3542ec3a2c47" providerId="ADAL" clId="{AFB46C47-846F-473A-811A-53DA9044FE8D}" dt="2025-07-09T10:32:31.026" v="983" actId="1076"/>
          <ac:picMkLst>
            <pc:docMk/>
            <pc:sldMk cId="0" sldId="257"/>
            <ac:picMk id="21" creationId="{47FE773C-8A36-07BF-456B-0AFB59CEADDB}"/>
          </ac:picMkLst>
        </pc:picChg>
        <pc:picChg chg="add mod">
          <ac:chgData name="Vasilis Kotrogiannis" userId="baab3156-e709-4607-bbad-3542ec3a2c47" providerId="ADAL" clId="{AFB46C47-846F-473A-811A-53DA9044FE8D}" dt="2025-07-09T10:33:03.573" v="991" actId="1076"/>
          <ac:picMkLst>
            <pc:docMk/>
            <pc:sldMk cId="0" sldId="257"/>
            <ac:picMk id="23" creationId="{70670789-0247-5424-68BB-5CE4AF653DB7}"/>
          </ac:picMkLst>
        </pc:picChg>
        <pc:picChg chg="add del mod">
          <ac:chgData name="Vasilis Kotrogiannis" userId="baab3156-e709-4607-bbad-3542ec3a2c47" providerId="ADAL" clId="{AFB46C47-846F-473A-811A-53DA9044FE8D}" dt="2025-07-09T10:35:39.045" v="1040" actId="478"/>
          <ac:picMkLst>
            <pc:docMk/>
            <pc:sldMk cId="0" sldId="257"/>
            <ac:picMk id="25" creationId="{27AF8B44-4032-3147-54C1-A840A3FED669}"/>
          </ac:picMkLst>
        </pc:picChg>
      </pc:sldChg>
      <pc:sldChg chg="addSp delSp modSp mod">
        <pc:chgData name="Vasilis Kotrogiannis" userId="baab3156-e709-4607-bbad-3542ec3a2c47" providerId="ADAL" clId="{AFB46C47-846F-473A-811A-53DA9044FE8D}" dt="2025-07-09T10:34:56.291" v="1028" actId="1076"/>
        <pc:sldMkLst>
          <pc:docMk/>
          <pc:sldMk cId="0" sldId="259"/>
        </pc:sldMkLst>
        <pc:spChg chg="mod">
          <ac:chgData name="Vasilis Kotrogiannis" userId="baab3156-e709-4607-bbad-3542ec3a2c47" providerId="ADAL" clId="{AFB46C47-846F-473A-811A-53DA9044FE8D}" dt="2025-07-09T10:34:09.765" v="1015" actId="1076"/>
          <ac:spMkLst>
            <pc:docMk/>
            <pc:sldMk cId="0" sldId="259"/>
            <ac:spMk id="2" creationId="{00000000-0000-0000-0000-000000000000}"/>
          </ac:spMkLst>
        </pc:spChg>
        <pc:spChg chg="mod">
          <ac:chgData name="Vasilis Kotrogiannis" userId="baab3156-e709-4607-bbad-3542ec3a2c47" providerId="ADAL" clId="{AFB46C47-846F-473A-811A-53DA9044FE8D}" dt="2025-07-08T14:15:59.406" v="637"/>
          <ac:spMkLst>
            <pc:docMk/>
            <pc:sldMk cId="0" sldId="259"/>
            <ac:spMk id="9" creationId="{00000000-0000-0000-0000-000000000000}"/>
          </ac:spMkLst>
        </pc:spChg>
        <pc:spChg chg="del mod">
          <ac:chgData name="Vasilis Kotrogiannis" userId="baab3156-e709-4607-bbad-3542ec3a2c47" providerId="ADAL" clId="{AFB46C47-846F-473A-811A-53DA9044FE8D}" dt="2025-07-08T14:16:11.730" v="646"/>
          <ac:spMkLst>
            <pc:docMk/>
            <pc:sldMk cId="0" sldId="259"/>
            <ac:spMk id="10" creationId="{00000000-0000-0000-0000-000000000000}"/>
          </ac:spMkLst>
        </pc:spChg>
        <pc:spChg chg="mod topLvl">
          <ac:chgData name="Vasilis Kotrogiannis" userId="baab3156-e709-4607-bbad-3542ec3a2c47" providerId="ADAL" clId="{AFB46C47-846F-473A-811A-53DA9044FE8D}" dt="2025-07-09T10:33:49.132" v="1006" actId="478"/>
          <ac:spMkLst>
            <pc:docMk/>
            <pc:sldMk cId="0" sldId="259"/>
            <ac:spMk id="12" creationId="{00000000-0000-0000-0000-000000000000}"/>
          </ac:spMkLst>
        </pc:spChg>
        <pc:spChg chg="del mod topLvl">
          <ac:chgData name="Vasilis Kotrogiannis" userId="baab3156-e709-4607-bbad-3542ec3a2c47" providerId="ADAL" clId="{AFB46C47-846F-473A-811A-53DA9044FE8D}" dt="2025-07-09T10:33:49.132" v="1006" actId="478"/>
          <ac:spMkLst>
            <pc:docMk/>
            <pc:sldMk cId="0" sldId="259"/>
            <ac:spMk id="13" creationId="{00000000-0000-0000-0000-000000000000}"/>
          </ac:spMkLst>
        </pc:spChg>
        <pc:spChg chg="topLvl">
          <ac:chgData name="Vasilis Kotrogiannis" userId="baab3156-e709-4607-bbad-3542ec3a2c47" providerId="ADAL" clId="{AFB46C47-846F-473A-811A-53DA9044FE8D}" dt="2025-07-09T10:34:22.261" v="1020" actId="478"/>
          <ac:spMkLst>
            <pc:docMk/>
            <pc:sldMk cId="0" sldId="259"/>
            <ac:spMk id="15" creationId="{00000000-0000-0000-0000-000000000000}"/>
          </ac:spMkLst>
        </pc:spChg>
        <pc:spChg chg="del mod topLvl">
          <ac:chgData name="Vasilis Kotrogiannis" userId="baab3156-e709-4607-bbad-3542ec3a2c47" providerId="ADAL" clId="{AFB46C47-846F-473A-811A-53DA9044FE8D}" dt="2025-07-09T10:34:22.261" v="1020" actId="478"/>
          <ac:spMkLst>
            <pc:docMk/>
            <pc:sldMk cId="0" sldId="259"/>
            <ac:spMk id="16" creationId="{00000000-0000-0000-0000-000000000000}"/>
          </ac:spMkLst>
        </pc:spChg>
        <pc:spChg chg="add mod">
          <ac:chgData name="Vasilis Kotrogiannis" userId="baab3156-e709-4607-bbad-3542ec3a2c47" providerId="ADAL" clId="{AFB46C47-846F-473A-811A-53DA9044FE8D}" dt="2025-07-08T14:16:23.828" v="649" actId="1076"/>
          <ac:spMkLst>
            <pc:docMk/>
            <pc:sldMk cId="0" sldId="259"/>
            <ac:spMk id="17" creationId="{A6C24265-70DD-F90C-8CD7-BDAF135709D8}"/>
          </ac:spMkLst>
        </pc:spChg>
        <pc:spChg chg="add del mod">
          <ac:chgData name="Vasilis Kotrogiannis" userId="baab3156-e709-4607-bbad-3542ec3a2c47" providerId="ADAL" clId="{AFB46C47-846F-473A-811A-53DA9044FE8D}" dt="2025-07-09T10:33:25.254" v="998" actId="478"/>
          <ac:spMkLst>
            <pc:docMk/>
            <pc:sldMk cId="0" sldId="259"/>
            <ac:spMk id="18" creationId="{0E103E1D-D421-DDD9-10FB-0A75747E04C3}"/>
          </ac:spMkLst>
        </pc:spChg>
        <pc:grpChg chg="del mod">
          <ac:chgData name="Vasilis Kotrogiannis" userId="baab3156-e709-4607-bbad-3542ec3a2c47" providerId="ADAL" clId="{AFB46C47-846F-473A-811A-53DA9044FE8D}" dt="2025-07-09T10:33:49.132" v="1006" actId="478"/>
          <ac:grpSpMkLst>
            <pc:docMk/>
            <pc:sldMk cId="0" sldId="259"/>
            <ac:grpSpMk id="11" creationId="{00000000-0000-0000-0000-000000000000}"/>
          </ac:grpSpMkLst>
        </pc:grpChg>
        <pc:grpChg chg="del mod">
          <ac:chgData name="Vasilis Kotrogiannis" userId="baab3156-e709-4607-bbad-3542ec3a2c47" providerId="ADAL" clId="{AFB46C47-846F-473A-811A-53DA9044FE8D}" dt="2025-07-09T10:34:22.261" v="1020" actId="478"/>
          <ac:grpSpMkLst>
            <pc:docMk/>
            <pc:sldMk cId="0" sldId="259"/>
            <ac:grpSpMk id="14" creationId="{00000000-0000-0000-0000-000000000000}"/>
          </ac:grpSpMkLst>
        </pc:grpChg>
        <pc:picChg chg="add mod">
          <ac:chgData name="Vasilis Kotrogiannis" userId="baab3156-e709-4607-bbad-3542ec3a2c47" providerId="ADAL" clId="{AFB46C47-846F-473A-811A-53DA9044FE8D}" dt="2025-07-09T10:33:46.444" v="1005" actId="1076"/>
          <ac:picMkLst>
            <pc:docMk/>
            <pc:sldMk cId="0" sldId="259"/>
            <ac:picMk id="20" creationId="{3A29D39C-2D37-2984-F0EC-8964B637C0B8}"/>
          </ac:picMkLst>
        </pc:picChg>
        <pc:picChg chg="add mod">
          <ac:chgData name="Vasilis Kotrogiannis" userId="baab3156-e709-4607-bbad-3542ec3a2c47" providerId="ADAL" clId="{AFB46C47-846F-473A-811A-53DA9044FE8D}" dt="2025-07-09T10:34:20.362" v="1019" actId="1076"/>
          <ac:picMkLst>
            <pc:docMk/>
            <pc:sldMk cId="0" sldId="259"/>
            <ac:picMk id="22" creationId="{F7EB4D57-40CA-11C5-0FC0-6DF344024CF4}"/>
          </ac:picMkLst>
        </pc:picChg>
        <pc:picChg chg="add mod">
          <ac:chgData name="Vasilis Kotrogiannis" userId="baab3156-e709-4607-bbad-3542ec3a2c47" providerId="ADAL" clId="{AFB46C47-846F-473A-811A-53DA9044FE8D}" dt="2025-07-09T10:34:56.291" v="1028" actId="1076"/>
          <ac:picMkLst>
            <pc:docMk/>
            <pc:sldMk cId="0" sldId="259"/>
            <ac:picMk id="24" creationId="{8B367F7A-89FF-34D1-D3E3-54D01B6F6B50}"/>
          </ac:picMkLst>
        </pc:picChg>
      </pc:sldChg>
      <pc:sldChg chg="addSp delSp modSp mod ord">
        <pc:chgData name="Vasilis Kotrogiannis" userId="baab3156-e709-4607-bbad-3542ec3a2c47" providerId="ADAL" clId="{AFB46C47-846F-473A-811A-53DA9044FE8D}" dt="2025-07-09T10:36:52.054" v="1056" actId="1076"/>
        <pc:sldMkLst>
          <pc:docMk/>
          <pc:sldMk cId="0" sldId="264"/>
        </pc:sldMkLst>
        <pc:spChg chg="mod">
          <ac:chgData name="Vasilis Kotrogiannis" userId="baab3156-e709-4607-bbad-3542ec3a2c47" providerId="ADAL" clId="{AFB46C47-846F-473A-811A-53DA9044FE8D}" dt="2025-07-09T10:36:34.550" v="1052" actId="1076"/>
          <ac:spMkLst>
            <pc:docMk/>
            <pc:sldMk cId="0" sldId="264"/>
            <ac:spMk id="2" creationId="{00000000-0000-0000-0000-000000000000}"/>
          </ac:spMkLst>
        </pc:spChg>
        <pc:spChg chg="topLvl">
          <ac:chgData name="Vasilis Kotrogiannis" userId="baab3156-e709-4607-bbad-3542ec3a2c47" providerId="ADAL" clId="{AFB46C47-846F-473A-811A-53DA9044FE8D}" dt="2025-07-09T10:35:12.407" v="1032" actId="478"/>
          <ac:spMkLst>
            <pc:docMk/>
            <pc:sldMk cId="0" sldId="264"/>
            <ac:spMk id="4" creationId="{00000000-0000-0000-0000-000000000000}"/>
          </ac:spMkLst>
        </pc:spChg>
        <pc:spChg chg="del mod topLvl">
          <ac:chgData name="Vasilis Kotrogiannis" userId="baab3156-e709-4607-bbad-3542ec3a2c47" providerId="ADAL" clId="{AFB46C47-846F-473A-811A-53DA9044FE8D}" dt="2025-07-09T10:35:12.407" v="1032" actId="478"/>
          <ac:spMkLst>
            <pc:docMk/>
            <pc:sldMk cId="0" sldId="264"/>
            <ac:spMk id="5" creationId="{00000000-0000-0000-0000-000000000000}"/>
          </ac:spMkLst>
        </pc:spChg>
        <pc:spChg chg="del">
          <ac:chgData name="Vasilis Kotrogiannis" userId="baab3156-e709-4607-bbad-3542ec3a2c47" providerId="ADAL" clId="{AFB46C47-846F-473A-811A-53DA9044FE8D}" dt="2025-07-09T10:35:25.193" v="1035" actId="478"/>
          <ac:spMkLst>
            <pc:docMk/>
            <pc:sldMk cId="0" sldId="264"/>
            <ac:spMk id="8" creationId="{00000000-0000-0000-0000-000000000000}"/>
          </ac:spMkLst>
        </pc:spChg>
        <pc:spChg chg="del mod">
          <ac:chgData name="Vasilis Kotrogiannis" userId="baab3156-e709-4607-bbad-3542ec3a2c47" providerId="ADAL" clId="{AFB46C47-846F-473A-811A-53DA9044FE8D}" dt="2025-07-09T10:36:29.334" v="1049" actId="478"/>
          <ac:spMkLst>
            <pc:docMk/>
            <pc:sldMk cId="0" sldId="264"/>
            <ac:spMk id="17" creationId="{00000000-0000-0000-0000-000000000000}"/>
          </ac:spMkLst>
        </pc:spChg>
        <pc:spChg chg="mod">
          <ac:chgData name="Vasilis Kotrogiannis" userId="baab3156-e709-4607-bbad-3542ec3a2c47" providerId="ADAL" clId="{AFB46C47-846F-473A-811A-53DA9044FE8D}" dt="2025-07-08T14:33:58.119" v="823"/>
          <ac:spMkLst>
            <pc:docMk/>
            <pc:sldMk cId="0" sldId="264"/>
            <ac:spMk id="21" creationId="{00000000-0000-0000-0000-000000000000}"/>
          </ac:spMkLst>
        </pc:spChg>
        <pc:spChg chg="mod">
          <ac:chgData name="Vasilis Kotrogiannis" userId="baab3156-e709-4607-bbad-3542ec3a2c47" providerId="ADAL" clId="{AFB46C47-846F-473A-811A-53DA9044FE8D}" dt="2025-07-08T14:35:31.626" v="836" actId="20577"/>
          <ac:spMkLst>
            <pc:docMk/>
            <pc:sldMk cId="0" sldId="264"/>
            <ac:spMk id="22" creationId="{00000000-0000-0000-0000-000000000000}"/>
          </ac:spMkLst>
        </pc:spChg>
        <pc:spChg chg="mod">
          <ac:chgData name="Vasilis Kotrogiannis" userId="baab3156-e709-4607-bbad-3542ec3a2c47" providerId="ADAL" clId="{AFB46C47-846F-473A-811A-53DA9044FE8D}" dt="2025-07-08T14:35:57.082" v="848" actId="20577"/>
          <ac:spMkLst>
            <pc:docMk/>
            <pc:sldMk cId="0" sldId="264"/>
            <ac:spMk id="23" creationId="{00000000-0000-0000-0000-000000000000}"/>
          </ac:spMkLst>
        </pc:spChg>
        <pc:spChg chg="mod">
          <ac:chgData name="Vasilis Kotrogiannis" userId="baab3156-e709-4607-bbad-3542ec3a2c47" providerId="ADAL" clId="{AFB46C47-846F-473A-811A-53DA9044FE8D}" dt="2025-07-08T14:29:40.588" v="788"/>
          <ac:spMkLst>
            <pc:docMk/>
            <pc:sldMk cId="0" sldId="264"/>
            <ac:spMk id="40" creationId="{00000000-0000-0000-0000-000000000000}"/>
          </ac:spMkLst>
        </pc:spChg>
        <pc:spChg chg="add del mod">
          <ac:chgData name="Vasilis Kotrogiannis" userId="baab3156-e709-4607-bbad-3542ec3a2c47" providerId="ADAL" clId="{AFB46C47-846F-473A-811A-53DA9044FE8D}" dt="2025-07-09T10:35:02.967" v="1029" actId="478"/>
          <ac:spMkLst>
            <pc:docMk/>
            <pc:sldMk cId="0" sldId="264"/>
            <ac:spMk id="41" creationId="{00000000-0000-0000-0000-000000000000}"/>
          </ac:spMkLst>
        </pc:spChg>
        <pc:spChg chg="mod">
          <ac:chgData name="Vasilis Kotrogiannis" userId="baab3156-e709-4607-bbad-3542ec3a2c47" providerId="ADAL" clId="{AFB46C47-846F-473A-811A-53DA9044FE8D}" dt="2025-07-08T14:29:40.588" v="788"/>
          <ac:spMkLst>
            <pc:docMk/>
            <pc:sldMk cId="0" sldId="264"/>
            <ac:spMk id="42" creationId="{00000000-0000-0000-0000-000000000000}"/>
          </ac:spMkLst>
        </pc:spChg>
        <pc:spChg chg="mod">
          <ac:chgData name="Vasilis Kotrogiannis" userId="baab3156-e709-4607-bbad-3542ec3a2c47" providerId="ADAL" clId="{AFB46C47-846F-473A-811A-53DA9044FE8D}" dt="2025-07-08T14:29:40.588" v="788"/>
          <ac:spMkLst>
            <pc:docMk/>
            <pc:sldMk cId="0" sldId="264"/>
            <ac:spMk id="43" creationId="{00000000-0000-0000-0000-000000000000}"/>
          </ac:spMkLst>
        </pc:spChg>
        <pc:spChg chg="mod">
          <ac:chgData name="Vasilis Kotrogiannis" userId="baab3156-e709-4607-bbad-3542ec3a2c47" providerId="ADAL" clId="{AFB46C47-846F-473A-811A-53DA9044FE8D}" dt="2025-07-08T14:29:40.588" v="788"/>
          <ac:spMkLst>
            <pc:docMk/>
            <pc:sldMk cId="0" sldId="264"/>
            <ac:spMk id="44" creationId="{00000000-0000-0000-0000-000000000000}"/>
          </ac:spMkLst>
        </pc:spChg>
        <pc:spChg chg="mod">
          <ac:chgData name="Vasilis Kotrogiannis" userId="baab3156-e709-4607-bbad-3542ec3a2c47" providerId="ADAL" clId="{AFB46C47-846F-473A-811A-53DA9044FE8D}" dt="2025-07-08T14:29:40.588" v="788"/>
          <ac:spMkLst>
            <pc:docMk/>
            <pc:sldMk cId="0" sldId="264"/>
            <ac:spMk id="45" creationId="{00000000-0000-0000-0000-000000000000}"/>
          </ac:spMkLst>
        </pc:spChg>
        <pc:spChg chg="mod">
          <ac:chgData name="Vasilis Kotrogiannis" userId="baab3156-e709-4607-bbad-3542ec3a2c47" providerId="ADAL" clId="{AFB46C47-846F-473A-811A-53DA9044FE8D}" dt="2025-07-08T14:30:25.605" v="816" actId="20577"/>
          <ac:spMkLst>
            <pc:docMk/>
            <pc:sldMk cId="0" sldId="264"/>
            <ac:spMk id="46" creationId="{00000000-0000-0000-0000-000000000000}"/>
          </ac:spMkLst>
        </pc:spChg>
        <pc:spChg chg="mod">
          <ac:chgData name="Vasilis Kotrogiannis" userId="baab3156-e709-4607-bbad-3542ec3a2c47" providerId="ADAL" clId="{AFB46C47-846F-473A-811A-53DA9044FE8D}" dt="2025-07-08T14:29:43.970" v="798" actId="20577"/>
          <ac:spMkLst>
            <pc:docMk/>
            <pc:sldMk cId="0" sldId="264"/>
            <ac:spMk id="47" creationId="{00000000-0000-0000-0000-000000000000}"/>
          </ac:spMkLst>
        </pc:spChg>
        <pc:spChg chg="del">
          <ac:chgData name="Vasilis Kotrogiannis" userId="baab3156-e709-4607-bbad-3542ec3a2c47" providerId="ADAL" clId="{AFB46C47-846F-473A-811A-53DA9044FE8D}" dt="2025-07-08T14:18:25.150" v="665" actId="478"/>
          <ac:spMkLst>
            <pc:docMk/>
            <pc:sldMk cId="0" sldId="264"/>
            <ac:spMk id="58" creationId="{00000000-0000-0000-0000-000000000000}"/>
          </ac:spMkLst>
        </pc:spChg>
        <pc:spChg chg="del">
          <ac:chgData name="Vasilis Kotrogiannis" userId="baab3156-e709-4607-bbad-3542ec3a2c47" providerId="ADAL" clId="{AFB46C47-846F-473A-811A-53DA9044FE8D}" dt="2025-07-08T14:18:23.455" v="664" actId="478"/>
          <ac:spMkLst>
            <pc:docMk/>
            <pc:sldMk cId="0" sldId="264"/>
            <ac:spMk id="59" creationId="{00000000-0000-0000-0000-000000000000}"/>
          </ac:spMkLst>
        </pc:spChg>
        <pc:spChg chg="mod">
          <ac:chgData name="Vasilis Kotrogiannis" userId="baab3156-e709-4607-bbad-3542ec3a2c47" providerId="ADAL" clId="{AFB46C47-846F-473A-811A-53DA9044FE8D}" dt="2025-07-08T14:20:08.559" v="688" actId="1076"/>
          <ac:spMkLst>
            <pc:docMk/>
            <pc:sldMk cId="0" sldId="264"/>
            <ac:spMk id="63" creationId="{00000000-0000-0000-0000-000000000000}"/>
          </ac:spMkLst>
        </pc:spChg>
        <pc:spChg chg="del">
          <ac:chgData name="Vasilis Kotrogiannis" userId="baab3156-e709-4607-bbad-3542ec3a2c47" providerId="ADAL" clId="{AFB46C47-846F-473A-811A-53DA9044FE8D}" dt="2025-07-08T14:38:38.553" v="881" actId="478"/>
          <ac:spMkLst>
            <pc:docMk/>
            <pc:sldMk cId="0" sldId="264"/>
            <ac:spMk id="68" creationId="{00000000-0000-0000-0000-000000000000}"/>
          </ac:spMkLst>
        </pc:spChg>
        <pc:spChg chg="mod">
          <ac:chgData name="Vasilis Kotrogiannis" userId="baab3156-e709-4607-bbad-3542ec3a2c47" providerId="ADAL" clId="{AFB46C47-846F-473A-811A-53DA9044FE8D}" dt="2025-07-08T14:37:24.833" v="873"/>
          <ac:spMkLst>
            <pc:docMk/>
            <pc:sldMk cId="0" sldId="264"/>
            <ac:spMk id="70" creationId="{00000000-0000-0000-0000-000000000000}"/>
          </ac:spMkLst>
        </pc:spChg>
        <pc:spChg chg="del">
          <ac:chgData name="Vasilis Kotrogiannis" userId="baab3156-e709-4607-bbad-3542ec3a2c47" providerId="ADAL" clId="{AFB46C47-846F-473A-811A-53DA9044FE8D}" dt="2025-07-08T14:38:35.379" v="878" actId="478"/>
          <ac:spMkLst>
            <pc:docMk/>
            <pc:sldMk cId="0" sldId="264"/>
            <ac:spMk id="71" creationId="{00000000-0000-0000-0000-000000000000}"/>
          </ac:spMkLst>
        </pc:spChg>
        <pc:spChg chg="mod">
          <ac:chgData name="Vasilis Kotrogiannis" userId="baab3156-e709-4607-bbad-3542ec3a2c47" providerId="ADAL" clId="{AFB46C47-846F-473A-811A-53DA9044FE8D}" dt="2025-07-08T14:37:08.627" v="872" actId="20577"/>
          <ac:spMkLst>
            <pc:docMk/>
            <pc:sldMk cId="0" sldId="264"/>
            <ac:spMk id="72" creationId="{00000000-0000-0000-0000-000000000000}"/>
          </ac:spMkLst>
        </pc:spChg>
        <pc:spChg chg="add del mod">
          <ac:chgData name="Vasilis Kotrogiannis" userId="baab3156-e709-4607-bbad-3542ec3a2c47" providerId="ADAL" clId="{AFB46C47-846F-473A-811A-53DA9044FE8D}" dt="2025-07-08T14:21:52.441" v="714" actId="478"/>
          <ac:spMkLst>
            <pc:docMk/>
            <pc:sldMk cId="0" sldId="264"/>
            <ac:spMk id="73" creationId="{397B4784-B34D-A37E-3C9E-9D49E57379BA}"/>
          </ac:spMkLst>
        </pc:spChg>
        <pc:spChg chg="add del mod">
          <ac:chgData name="Vasilis Kotrogiannis" userId="baab3156-e709-4607-bbad-3542ec3a2c47" providerId="ADAL" clId="{AFB46C47-846F-473A-811A-53DA9044FE8D}" dt="2025-07-08T14:21:53.194" v="715" actId="478"/>
          <ac:spMkLst>
            <pc:docMk/>
            <pc:sldMk cId="0" sldId="264"/>
            <ac:spMk id="74" creationId="{00CFA54D-D6EA-BCF3-91E3-46F82A08CC41}"/>
          </ac:spMkLst>
        </pc:spChg>
        <pc:spChg chg="add mod">
          <ac:chgData name="Vasilis Kotrogiannis" userId="baab3156-e709-4607-bbad-3542ec3a2c47" providerId="ADAL" clId="{AFB46C47-846F-473A-811A-53DA9044FE8D}" dt="2025-07-08T14:20:21.218" v="691"/>
          <ac:spMkLst>
            <pc:docMk/>
            <pc:sldMk cId="0" sldId="264"/>
            <ac:spMk id="75" creationId="{C4195748-D316-96CF-EDB5-5C43CEAB37B0}"/>
          </ac:spMkLst>
        </pc:spChg>
        <pc:spChg chg="mod">
          <ac:chgData name="Vasilis Kotrogiannis" userId="baab3156-e709-4607-bbad-3542ec3a2c47" providerId="ADAL" clId="{AFB46C47-846F-473A-811A-53DA9044FE8D}" dt="2025-07-08T14:20:21.218" v="691"/>
          <ac:spMkLst>
            <pc:docMk/>
            <pc:sldMk cId="0" sldId="264"/>
            <ac:spMk id="77" creationId="{DE6386B2-7BC1-A71E-21B2-C8D7B7784642}"/>
          </ac:spMkLst>
        </pc:spChg>
        <pc:spChg chg="mod">
          <ac:chgData name="Vasilis Kotrogiannis" userId="baab3156-e709-4607-bbad-3542ec3a2c47" providerId="ADAL" clId="{AFB46C47-846F-473A-811A-53DA9044FE8D}" dt="2025-07-08T14:20:21.218" v="691"/>
          <ac:spMkLst>
            <pc:docMk/>
            <pc:sldMk cId="0" sldId="264"/>
            <ac:spMk id="78" creationId="{0D309C4F-FEF0-218A-F457-B409A74A5CEA}"/>
          </ac:spMkLst>
        </pc:spChg>
        <pc:spChg chg="mod">
          <ac:chgData name="Vasilis Kotrogiannis" userId="baab3156-e709-4607-bbad-3542ec3a2c47" providerId="ADAL" clId="{AFB46C47-846F-473A-811A-53DA9044FE8D}" dt="2025-07-08T14:20:21.218" v="691"/>
          <ac:spMkLst>
            <pc:docMk/>
            <pc:sldMk cId="0" sldId="264"/>
            <ac:spMk id="79" creationId="{3C5D6C18-6F1E-8C71-F59E-039C74F65CEF}"/>
          </ac:spMkLst>
        </pc:spChg>
        <pc:spChg chg="mod">
          <ac:chgData name="Vasilis Kotrogiannis" userId="baab3156-e709-4607-bbad-3542ec3a2c47" providerId="ADAL" clId="{AFB46C47-846F-473A-811A-53DA9044FE8D}" dt="2025-07-08T14:20:21.218" v="691"/>
          <ac:spMkLst>
            <pc:docMk/>
            <pc:sldMk cId="0" sldId="264"/>
            <ac:spMk id="80" creationId="{F02898AA-A525-0546-7B90-7015DEAC04BD}"/>
          </ac:spMkLst>
        </pc:spChg>
        <pc:spChg chg="mod">
          <ac:chgData name="Vasilis Kotrogiannis" userId="baab3156-e709-4607-bbad-3542ec3a2c47" providerId="ADAL" clId="{AFB46C47-846F-473A-811A-53DA9044FE8D}" dt="2025-07-08T14:20:21.218" v="691"/>
          <ac:spMkLst>
            <pc:docMk/>
            <pc:sldMk cId="0" sldId="264"/>
            <ac:spMk id="81" creationId="{BDFACADF-705C-420D-9B75-4BE408A107B7}"/>
          </ac:spMkLst>
        </pc:spChg>
        <pc:spChg chg="mod">
          <ac:chgData name="Vasilis Kotrogiannis" userId="baab3156-e709-4607-bbad-3542ec3a2c47" providerId="ADAL" clId="{AFB46C47-846F-473A-811A-53DA9044FE8D}" dt="2025-07-08T14:20:21.218" v="691"/>
          <ac:spMkLst>
            <pc:docMk/>
            <pc:sldMk cId="0" sldId="264"/>
            <ac:spMk id="82" creationId="{0D0EFD24-7427-4095-C11D-A6E2A13EFA14}"/>
          </ac:spMkLst>
        </pc:spChg>
        <pc:spChg chg="mod">
          <ac:chgData name="Vasilis Kotrogiannis" userId="baab3156-e709-4607-bbad-3542ec3a2c47" providerId="ADAL" clId="{AFB46C47-846F-473A-811A-53DA9044FE8D}" dt="2025-07-08T14:20:21.218" v="691"/>
          <ac:spMkLst>
            <pc:docMk/>
            <pc:sldMk cId="0" sldId="264"/>
            <ac:spMk id="83" creationId="{0BD18042-9943-C595-295D-9AF12F8047BA}"/>
          </ac:spMkLst>
        </pc:spChg>
        <pc:spChg chg="mod">
          <ac:chgData name="Vasilis Kotrogiannis" userId="baab3156-e709-4607-bbad-3542ec3a2c47" providerId="ADAL" clId="{AFB46C47-846F-473A-811A-53DA9044FE8D}" dt="2025-07-08T14:20:21.218" v="691"/>
          <ac:spMkLst>
            <pc:docMk/>
            <pc:sldMk cId="0" sldId="264"/>
            <ac:spMk id="84" creationId="{73277912-CD63-8FD6-C9C7-8CBDCECCA078}"/>
          </ac:spMkLst>
        </pc:spChg>
        <pc:spChg chg="del mod">
          <ac:chgData name="Vasilis Kotrogiannis" userId="baab3156-e709-4607-bbad-3542ec3a2c47" providerId="ADAL" clId="{AFB46C47-846F-473A-811A-53DA9044FE8D}" dt="2025-07-08T14:20:38.706" v="698" actId="478"/>
          <ac:spMkLst>
            <pc:docMk/>
            <pc:sldMk cId="0" sldId="264"/>
            <ac:spMk id="86" creationId="{C4CB1653-5503-4B1F-BC1C-E8884C9AF822}"/>
          </ac:spMkLst>
        </pc:spChg>
        <pc:spChg chg="del mod">
          <ac:chgData name="Vasilis Kotrogiannis" userId="baab3156-e709-4607-bbad-3542ec3a2c47" providerId="ADAL" clId="{AFB46C47-846F-473A-811A-53DA9044FE8D}" dt="2025-07-08T14:20:35.778" v="697" actId="478"/>
          <ac:spMkLst>
            <pc:docMk/>
            <pc:sldMk cId="0" sldId="264"/>
            <ac:spMk id="87" creationId="{0B800420-D899-59B6-2925-F9CDA79A491F}"/>
          </ac:spMkLst>
        </pc:spChg>
        <pc:spChg chg="del mod">
          <ac:chgData name="Vasilis Kotrogiannis" userId="baab3156-e709-4607-bbad-3542ec3a2c47" providerId="ADAL" clId="{AFB46C47-846F-473A-811A-53DA9044FE8D}" dt="2025-07-08T14:21:50.156" v="712" actId="478"/>
          <ac:spMkLst>
            <pc:docMk/>
            <pc:sldMk cId="0" sldId="264"/>
            <ac:spMk id="88" creationId="{E9C2B400-7847-64DB-98BF-F8453C5B73AD}"/>
          </ac:spMkLst>
        </pc:spChg>
        <pc:spChg chg="mod">
          <ac:chgData name="Vasilis Kotrogiannis" userId="baab3156-e709-4607-bbad-3542ec3a2c47" providerId="ADAL" clId="{AFB46C47-846F-473A-811A-53DA9044FE8D}" dt="2025-07-08T14:20:25.476" v="692"/>
          <ac:spMkLst>
            <pc:docMk/>
            <pc:sldMk cId="0" sldId="264"/>
            <ac:spMk id="89" creationId="{31BEDB97-A627-9402-981B-A049859E7C78}"/>
          </ac:spMkLst>
        </pc:spChg>
        <pc:spChg chg="mod">
          <ac:chgData name="Vasilis Kotrogiannis" userId="baab3156-e709-4607-bbad-3542ec3a2c47" providerId="ADAL" clId="{AFB46C47-846F-473A-811A-53DA9044FE8D}" dt="2025-07-08T14:20:25.476" v="692"/>
          <ac:spMkLst>
            <pc:docMk/>
            <pc:sldMk cId="0" sldId="264"/>
            <ac:spMk id="90" creationId="{B9EB8D4D-5374-331C-1E14-470E26F861E1}"/>
          </ac:spMkLst>
        </pc:spChg>
        <pc:spChg chg="mod">
          <ac:chgData name="Vasilis Kotrogiannis" userId="baab3156-e709-4607-bbad-3542ec3a2c47" providerId="ADAL" clId="{AFB46C47-846F-473A-811A-53DA9044FE8D}" dt="2025-07-08T14:21:43.423" v="708" actId="20577"/>
          <ac:spMkLst>
            <pc:docMk/>
            <pc:sldMk cId="0" sldId="264"/>
            <ac:spMk id="91" creationId="{34929321-A7CE-5057-12D2-39906C473809}"/>
          </ac:spMkLst>
        </pc:spChg>
        <pc:spChg chg="mod">
          <ac:chgData name="Vasilis Kotrogiannis" userId="baab3156-e709-4607-bbad-3542ec3a2c47" providerId="ADAL" clId="{AFB46C47-846F-473A-811A-53DA9044FE8D}" dt="2025-07-08T14:21:48.764" v="711" actId="20577"/>
          <ac:spMkLst>
            <pc:docMk/>
            <pc:sldMk cId="0" sldId="264"/>
            <ac:spMk id="92" creationId="{98CD9A9B-3CF6-F1D9-FDED-9EE72653A342}"/>
          </ac:spMkLst>
        </pc:spChg>
        <pc:spChg chg="mod">
          <ac:chgData name="Vasilis Kotrogiannis" userId="baab3156-e709-4607-bbad-3542ec3a2c47" providerId="ADAL" clId="{AFB46C47-846F-473A-811A-53DA9044FE8D}" dt="2025-07-08T14:21:45.395" v="709" actId="20577"/>
          <ac:spMkLst>
            <pc:docMk/>
            <pc:sldMk cId="0" sldId="264"/>
            <ac:spMk id="93" creationId="{3704097A-1893-27FC-9E6B-F05F0C64BFCC}"/>
          </ac:spMkLst>
        </pc:spChg>
        <pc:spChg chg="mod">
          <ac:chgData name="Vasilis Kotrogiannis" userId="baab3156-e709-4607-bbad-3542ec3a2c47" providerId="ADAL" clId="{AFB46C47-846F-473A-811A-53DA9044FE8D}" dt="2025-07-08T14:21:55.175" v="716"/>
          <ac:spMkLst>
            <pc:docMk/>
            <pc:sldMk cId="0" sldId="264"/>
            <ac:spMk id="95" creationId="{12C57135-1B17-75D1-49BC-E054A79D32C0}"/>
          </ac:spMkLst>
        </pc:spChg>
        <pc:spChg chg="del mod">
          <ac:chgData name="Vasilis Kotrogiannis" userId="baab3156-e709-4607-bbad-3542ec3a2c47" providerId="ADAL" clId="{AFB46C47-846F-473A-811A-53DA9044FE8D}" dt="2025-07-08T14:22:11.574" v="718" actId="478"/>
          <ac:spMkLst>
            <pc:docMk/>
            <pc:sldMk cId="0" sldId="264"/>
            <ac:spMk id="96" creationId="{D8259291-4E3F-5EED-87B9-8B20C62C6CA7}"/>
          </ac:spMkLst>
        </pc:spChg>
        <pc:spChg chg="mod">
          <ac:chgData name="Vasilis Kotrogiannis" userId="baab3156-e709-4607-bbad-3542ec3a2c47" providerId="ADAL" clId="{AFB46C47-846F-473A-811A-53DA9044FE8D}" dt="2025-07-08T14:21:55.175" v="716"/>
          <ac:spMkLst>
            <pc:docMk/>
            <pc:sldMk cId="0" sldId="264"/>
            <ac:spMk id="97" creationId="{CE07B12C-ACAB-D39C-9EA8-B881C83B6C82}"/>
          </ac:spMkLst>
        </pc:spChg>
        <pc:spChg chg="mod">
          <ac:chgData name="Vasilis Kotrogiannis" userId="baab3156-e709-4607-bbad-3542ec3a2c47" providerId="ADAL" clId="{AFB46C47-846F-473A-811A-53DA9044FE8D}" dt="2025-07-08T14:21:55.175" v="716"/>
          <ac:spMkLst>
            <pc:docMk/>
            <pc:sldMk cId="0" sldId="264"/>
            <ac:spMk id="98" creationId="{631B7EBF-BD53-5A03-BBE3-7C2B32544B92}"/>
          </ac:spMkLst>
        </pc:spChg>
        <pc:spChg chg="mod">
          <ac:chgData name="Vasilis Kotrogiannis" userId="baab3156-e709-4607-bbad-3542ec3a2c47" providerId="ADAL" clId="{AFB46C47-846F-473A-811A-53DA9044FE8D}" dt="2025-07-08T14:21:55.175" v="716"/>
          <ac:spMkLst>
            <pc:docMk/>
            <pc:sldMk cId="0" sldId="264"/>
            <ac:spMk id="99" creationId="{46FADF68-022A-D02D-933E-2583C82D562E}"/>
          </ac:spMkLst>
        </pc:spChg>
        <pc:spChg chg="mod">
          <ac:chgData name="Vasilis Kotrogiannis" userId="baab3156-e709-4607-bbad-3542ec3a2c47" providerId="ADAL" clId="{AFB46C47-846F-473A-811A-53DA9044FE8D}" dt="2025-07-08T14:22:38.843" v="722" actId="20577"/>
          <ac:spMkLst>
            <pc:docMk/>
            <pc:sldMk cId="0" sldId="264"/>
            <ac:spMk id="100" creationId="{36EB7DB7-60A7-ED5D-E8CA-C8FCA358F22E}"/>
          </ac:spMkLst>
        </pc:spChg>
        <pc:spChg chg="mod">
          <ac:chgData name="Vasilis Kotrogiannis" userId="baab3156-e709-4607-bbad-3542ec3a2c47" providerId="ADAL" clId="{AFB46C47-846F-473A-811A-53DA9044FE8D}" dt="2025-07-08T14:27:18.017" v="742" actId="20577"/>
          <ac:spMkLst>
            <pc:docMk/>
            <pc:sldMk cId="0" sldId="264"/>
            <ac:spMk id="101" creationId="{87306A17-CDD9-6385-6EE2-3799A0BDBF56}"/>
          </ac:spMkLst>
        </pc:spChg>
        <pc:spChg chg="mod">
          <ac:chgData name="Vasilis Kotrogiannis" userId="baab3156-e709-4607-bbad-3542ec3a2c47" providerId="ADAL" clId="{AFB46C47-846F-473A-811A-53DA9044FE8D}" dt="2025-07-08T14:27:32.603" v="772" actId="20577"/>
          <ac:spMkLst>
            <pc:docMk/>
            <pc:sldMk cId="0" sldId="264"/>
            <ac:spMk id="102" creationId="{BE57F7A5-4B6E-79EE-CFC0-04B59BFCF130}"/>
          </ac:spMkLst>
        </pc:spChg>
        <pc:spChg chg="add del mod">
          <ac:chgData name="Vasilis Kotrogiannis" userId="baab3156-e709-4607-bbad-3542ec3a2c47" providerId="ADAL" clId="{AFB46C47-846F-473A-811A-53DA9044FE8D}" dt="2025-07-09T10:35:49.009" v="1042" actId="478"/>
          <ac:spMkLst>
            <pc:docMk/>
            <pc:sldMk cId="0" sldId="264"/>
            <ac:spMk id="103" creationId="{9FE4D808-11F0-E5F7-BD6F-E6B0B01F9657}"/>
          </ac:spMkLst>
        </pc:spChg>
        <pc:spChg chg="add mod">
          <ac:chgData name="Vasilis Kotrogiannis" userId="baab3156-e709-4607-bbad-3542ec3a2c47" providerId="ADAL" clId="{AFB46C47-846F-473A-811A-53DA9044FE8D}" dt="2025-07-08T14:28:09.829" v="773"/>
          <ac:spMkLst>
            <pc:docMk/>
            <pc:sldMk cId="0" sldId="264"/>
            <ac:spMk id="104" creationId="{50F91F33-FF9B-A3E5-D803-24372E787014}"/>
          </ac:spMkLst>
        </pc:spChg>
        <pc:spChg chg="add mod">
          <ac:chgData name="Vasilis Kotrogiannis" userId="baab3156-e709-4607-bbad-3542ec3a2c47" providerId="ADAL" clId="{AFB46C47-846F-473A-811A-53DA9044FE8D}" dt="2025-07-08T14:28:27.795" v="781"/>
          <ac:spMkLst>
            <pc:docMk/>
            <pc:sldMk cId="0" sldId="264"/>
            <ac:spMk id="105" creationId="{3537D97E-5C2E-A8C2-8B6A-36A17674BF32}"/>
          </ac:spMkLst>
        </pc:spChg>
        <pc:spChg chg="mod">
          <ac:chgData name="Vasilis Kotrogiannis" userId="baab3156-e709-4607-bbad-3542ec3a2c47" providerId="ADAL" clId="{AFB46C47-846F-473A-811A-53DA9044FE8D}" dt="2025-07-08T14:31:03.883" v="818"/>
          <ac:spMkLst>
            <pc:docMk/>
            <pc:sldMk cId="0" sldId="264"/>
            <ac:spMk id="107" creationId="{942A3ACB-DDC8-5BF5-6483-0E629C27A70E}"/>
          </ac:spMkLst>
        </pc:spChg>
        <pc:spChg chg="mod">
          <ac:chgData name="Vasilis Kotrogiannis" userId="baab3156-e709-4607-bbad-3542ec3a2c47" providerId="ADAL" clId="{AFB46C47-846F-473A-811A-53DA9044FE8D}" dt="2025-07-08T14:31:03.883" v="818"/>
          <ac:spMkLst>
            <pc:docMk/>
            <pc:sldMk cId="0" sldId="264"/>
            <ac:spMk id="108" creationId="{7976F0FB-D2B5-C233-7079-D1F2740F3B03}"/>
          </ac:spMkLst>
        </pc:spChg>
        <pc:spChg chg="mod">
          <ac:chgData name="Vasilis Kotrogiannis" userId="baab3156-e709-4607-bbad-3542ec3a2c47" providerId="ADAL" clId="{AFB46C47-846F-473A-811A-53DA9044FE8D}" dt="2025-07-08T14:31:03.883" v="818"/>
          <ac:spMkLst>
            <pc:docMk/>
            <pc:sldMk cId="0" sldId="264"/>
            <ac:spMk id="109" creationId="{238324A5-510F-4AE9-5DBC-92EE837EC2DE}"/>
          </ac:spMkLst>
        </pc:spChg>
        <pc:spChg chg="add del mod">
          <ac:chgData name="Vasilis Kotrogiannis" userId="baab3156-e709-4607-bbad-3542ec3a2c47" providerId="ADAL" clId="{AFB46C47-846F-473A-811A-53DA9044FE8D}" dt="2025-07-08T14:38:31.560" v="876" actId="478"/>
          <ac:spMkLst>
            <pc:docMk/>
            <pc:sldMk cId="0" sldId="264"/>
            <ac:spMk id="110" creationId="{FD9F669E-17A6-1C7D-F4CA-718E89A9FD5C}"/>
          </ac:spMkLst>
        </pc:spChg>
        <pc:spChg chg="mod">
          <ac:chgData name="Vasilis Kotrogiannis" userId="baab3156-e709-4607-bbad-3542ec3a2c47" providerId="ADAL" clId="{AFB46C47-846F-473A-811A-53DA9044FE8D}" dt="2025-07-08T14:31:03.883" v="818"/>
          <ac:spMkLst>
            <pc:docMk/>
            <pc:sldMk cId="0" sldId="264"/>
            <ac:spMk id="111" creationId="{2B45A775-2F04-2546-5A62-D09428EEE763}"/>
          </ac:spMkLst>
        </pc:spChg>
        <pc:spChg chg="mod">
          <ac:chgData name="Vasilis Kotrogiannis" userId="baab3156-e709-4607-bbad-3542ec3a2c47" providerId="ADAL" clId="{AFB46C47-846F-473A-811A-53DA9044FE8D}" dt="2025-07-08T14:31:03.883" v="818"/>
          <ac:spMkLst>
            <pc:docMk/>
            <pc:sldMk cId="0" sldId="264"/>
            <ac:spMk id="112" creationId="{591BEACB-61FE-CB8D-283D-52624C9B6148}"/>
          </ac:spMkLst>
        </pc:spChg>
        <pc:spChg chg="mod">
          <ac:chgData name="Vasilis Kotrogiannis" userId="baab3156-e709-4607-bbad-3542ec3a2c47" providerId="ADAL" clId="{AFB46C47-846F-473A-811A-53DA9044FE8D}" dt="2025-07-08T14:38:32.040" v="877" actId="20577"/>
          <ac:spMkLst>
            <pc:docMk/>
            <pc:sldMk cId="0" sldId="264"/>
            <ac:spMk id="113" creationId="{1D996E0A-8E36-4275-87E2-F2CDCB99CF66}"/>
          </ac:spMkLst>
        </pc:spChg>
        <pc:spChg chg="mod">
          <ac:chgData name="Vasilis Kotrogiannis" userId="baab3156-e709-4607-bbad-3542ec3a2c47" providerId="ADAL" clId="{AFB46C47-846F-473A-811A-53DA9044FE8D}" dt="2025-07-08T14:31:03.883" v="818"/>
          <ac:spMkLst>
            <pc:docMk/>
            <pc:sldMk cId="0" sldId="264"/>
            <ac:spMk id="114" creationId="{5C5B314B-23F9-656D-334A-9853BDD7EF68}"/>
          </ac:spMkLst>
        </pc:spChg>
        <pc:spChg chg="add mod">
          <ac:chgData name="Vasilis Kotrogiannis" userId="baab3156-e709-4607-bbad-3542ec3a2c47" providerId="ADAL" clId="{AFB46C47-846F-473A-811A-53DA9044FE8D}" dt="2025-07-09T10:36:16.744" v="1047"/>
          <ac:spMkLst>
            <pc:docMk/>
            <pc:sldMk cId="0" sldId="264"/>
            <ac:spMk id="119" creationId="{C5E26DBA-A6F9-0A24-2B94-96C3659F5B1A}"/>
          </ac:spMkLst>
        </pc:spChg>
        <pc:spChg chg="add del mod">
          <ac:chgData name="Vasilis Kotrogiannis" userId="baab3156-e709-4607-bbad-3542ec3a2c47" providerId="ADAL" clId="{AFB46C47-846F-473A-811A-53DA9044FE8D}" dt="2025-07-09T10:36:30.841" v="1050" actId="478"/>
          <ac:spMkLst>
            <pc:docMk/>
            <pc:sldMk cId="0" sldId="264"/>
            <ac:spMk id="120" creationId="{CC6EEC10-027E-127C-48D7-FA969405CE67}"/>
          </ac:spMkLst>
        </pc:spChg>
        <pc:grpChg chg="del">
          <ac:chgData name="Vasilis Kotrogiannis" userId="baab3156-e709-4607-bbad-3542ec3a2c47" providerId="ADAL" clId="{AFB46C47-846F-473A-811A-53DA9044FE8D}" dt="2025-07-09T10:35:12.407" v="1032" actId="478"/>
          <ac:grpSpMkLst>
            <pc:docMk/>
            <pc:sldMk cId="0" sldId="264"/>
            <ac:grpSpMk id="3" creationId="{00000000-0000-0000-0000-000000000000}"/>
          </ac:grpSpMkLst>
        </pc:grpChg>
        <pc:grpChg chg="mod">
          <ac:chgData name="Vasilis Kotrogiannis" userId="baab3156-e709-4607-bbad-3542ec3a2c47" providerId="ADAL" clId="{AFB46C47-846F-473A-811A-53DA9044FE8D}" dt="2025-07-08T14:21:36.440" v="707" actId="1076"/>
          <ac:grpSpMkLst>
            <pc:docMk/>
            <pc:sldMk cId="0" sldId="264"/>
            <ac:grpSpMk id="15" creationId="{00000000-0000-0000-0000-000000000000}"/>
          </ac:grpSpMkLst>
        </pc:grpChg>
        <pc:grpChg chg="del">
          <ac:chgData name="Vasilis Kotrogiannis" userId="baab3156-e709-4607-bbad-3542ec3a2c47" providerId="ADAL" clId="{AFB46C47-846F-473A-811A-53DA9044FE8D}" dt="2025-07-08T14:19:48.013" v="679" actId="478"/>
          <ac:grpSpMkLst>
            <pc:docMk/>
            <pc:sldMk cId="0" sldId="264"/>
            <ac:grpSpMk id="30" creationId="{00000000-0000-0000-0000-000000000000}"/>
          </ac:grpSpMkLst>
        </pc:grpChg>
        <pc:grpChg chg="mod">
          <ac:chgData name="Vasilis Kotrogiannis" userId="baab3156-e709-4607-bbad-3542ec3a2c47" providerId="ADAL" clId="{AFB46C47-846F-473A-811A-53DA9044FE8D}" dt="2025-07-08T14:29:40.588" v="788"/>
          <ac:grpSpMkLst>
            <pc:docMk/>
            <pc:sldMk cId="0" sldId="264"/>
            <ac:grpSpMk id="39" creationId="{00000000-0000-0000-0000-000000000000}"/>
          </ac:grpSpMkLst>
        </pc:grpChg>
        <pc:grpChg chg="del">
          <ac:chgData name="Vasilis Kotrogiannis" userId="baab3156-e709-4607-bbad-3542ec3a2c47" providerId="ADAL" clId="{AFB46C47-846F-473A-811A-53DA9044FE8D}" dt="2025-07-08T14:31:01.612" v="817" actId="478"/>
          <ac:grpSpMkLst>
            <pc:docMk/>
            <pc:sldMk cId="0" sldId="264"/>
            <ac:grpSpMk id="48" creationId="{00000000-0000-0000-0000-000000000000}"/>
          </ac:grpSpMkLst>
        </pc:grpChg>
        <pc:grpChg chg="del mod">
          <ac:chgData name="Vasilis Kotrogiannis" userId="baab3156-e709-4607-bbad-3542ec3a2c47" providerId="ADAL" clId="{AFB46C47-846F-473A-811A-53DA9044FE8D}" dt="2025-07-08T14:20:11.683" v="689" actId="478"/>
          <ac:grpSpMkLst>
            <pc:docMk/>
            <pc:sldMk cId="0" sldId="264"/>
            <ac:grpSpMk id="57" creationId="{00000000-0000-0000-0000-000000000000}"/>
          </ac:grpSpMkLst>
        </pc:grpChg>
        <pc:grpChg chg="add del">
          <ac:chgData name="Vasilis Kotrogiannis" userId="baab3156-e709-4607-bbad-3542ec3a2c47" providerId="ADAL" clId="{AFB46C47-846F-473A-811A-53DA9044FE8D}" dt="2025-07-08T14:38:37.323" v="880" actId="478"/>
          <ac:grpSpMkLst>
            <pc:docMk/>
            <pc:sldMk cId="0" sldId="264"/>
            <ac:grpSpMk id="66" creationId="{00000000-0000-0000-0000-000000000000}"/>
          </ac:grpSpMkLst>
        </pc:grpChg>
        <pc:grpChg chg="add mod">
          <ac:chgData name="Vasilis Kotrogiannis" userId="baab3156-e709-4607-bbad-3542ec3a2c47" providerId="ADAL" clId="{AFB46C47-846F-473A-811A-53DA9044FE8D}" dt="2025-07-08T14:20:21.218" v="691"/>
          <ac:grpSpMkLst>
            <pc:docMk/>
            <pc:sldMk cId="0" sldId="264"/>
            <ac:grpSpMk id="76" creationId="{707E1B76-25FE-5675-A39C-560729C55CD4}"/>
          </ac:grpSpMkLst>
        </pc:grpChg>
        <pc:grpChg chg="add del mod">
          <ac:chgData name="Vasilis Kotrogiannis" userId="baab3156-e709-4607-bbad-3542ec3a2c47" providerId="ADAL" clId="{AFB46C47-846F-473A-811A-53DA9044FE8D}" dt="2025-07-08T14:21:50.736" v="713" actId="478"/>
          <ac:grpSpMkLst>
            <pc:docMk/>
            <pc:sldMk cId="0" sldId="264"/>
            <ac:grpSpMk id="85" creationId="{642C012D-F2F6-F08A-0590-1A121836D48B}"/>
          </ac:grpSpMkLst>
        </pc:grpChg>
        <pc:grpChg chg="add mod">
          <ac:chgData name="Vasilis Kotrogiannis" userId="baab3156-e709-4607-bbad-3542ec3a2c47" providerId="ADAL" clId="{AFB46C47-846F-473A-811A-53DA9044FE8D}" dt="2025-07-08T14:21:58.349" v="717" actId="1076"/>
          <ac:grpSpMkLst>
            <pc:docMk/>
            <pc:sldMk cId="0" sldId="264"/>
            <ac:grpSpMk id="94" creationId="{6603940F-1A8F-078C-ADC9-13A158FDDF0B}"/>
          </ac:grpSpMkLst>
        </pc:grpChg>
        <pc:grpChg chg="add mod">
          <ac:chgData name="Vasilis Kotrogiannis" userId="baab3156-e709-4607-bbad-3542ec3a2c47" providerId="ADAL" clId="{AFB46C47-846F-473A-811A-53DA9044FE8D}" dt="2025-07-08T14:31:08.252" v="819" actId="1076"/>
          <ac:grpSpMkLst>
            <pc:docMk/>
            <pc:sldMk cId="0" sldId="264"/>
            <ac:grpSpMk id="106" creationId="{7CFD103B-67F4-5439-2D51-7DD54D0CE59D}"/>
          </ac:grpSpMkLst>
        </pc:grpChg>
        <pc:picChg chg="add del mod">
          <ac:chgData name="Vasilis Kotrogiannis" userId="baab3156-e709-4607-bbad-3542ec3a2c47" providerId="ADAL" clId="{AFB46C47-846F-473A-811A-53DA9044FE8D}" dt="2025-07-09T10:36:41.823" v="1054" actId="478"/>
          <ac:picMkLst>
            <pc:docMk/>
            <pc:sldMk cId="0" sldId="264"/>
            <ac:picMk id="115" creationId="{382DC4FB-5F9B-7CF2-311B-4811DAEBC2E5}"/>
          </ac:picMkLst>
        </pc:picChg>
        <pc:picChg chg="add mod">
          <ac:chgData name="Vasilis Kotrogiannis" userId="baab3156-e709-4607-bbad-3542ec3a2c47" providerId="ADAL" clId="{AFB46C47-846F-473A-811A-53DA9044FE8D}" dt="2025-07-09T10:35:19.398" v="1034" actId="1076"/>
          <ac:picMkLst>
            <pc:docMk/>
            <pc:sldMk cId="0" sldId="264"/>
            <ac:picMk id="116" creationId="{4F8FCB0C-2C5A-BA16-4B81-FEEEC207A4B3}"/>
          </ac:picMkLst>
        </pc:picChg>
        <pc:picChg chg="add mod">
          <ac:chgData name="Vasilis Kotrogiannis" userId="baab3156-e709-4607-bbad-3542ec3a2c47" providerId="ADAL" clId="{AFB46C47-846F-473A-811A-53DA9044FE8D}" dt="2025-07-09T10:35:32.469" v="1037" actId="1076"/>
          <ac:picMkLst>
            <pc:docMk/>
            <pc:sldMk cId="0" sldId="264"/>
            <ac:picMk id="117" creationId="{FACA4061-2EEE-2F6B-55B2-20668A8A4B56}"/>
          </ac:picMkLst>
        </pc:picChg>
        <pc:picChg chg="add mod">
          <ac:chgData name="Vasilis Kotrogiannis" userId="baab3156-e709-4607-bbad-3542ec3a2c47" providerId="ADAL" clId="{AFB46C47-846F-473A-811A-53DA9044FE8D}" dt="2025-07-09T10:36:07.030" v="1046" actId="1076"/>
          <ac:picMkLst>
            <pc:docMk/>
            <pc:sldMk cId="0" sldId="264"/>
            <ac:picMk id="118" creationId="{678E9420-506D-FFD0-F2C4-05CA0D20D374}"/>
          </ac:picMkLst>
        </pc:picChg>
        <pc:picChg chg="add mod">
          <ac:chgData name="Vasilis Kotrogiannis" userId="baab3156-e709-4607-bbad-3542ec3a2c47" providerId="ADAL" clId="{AFB46C47-846F-473A-811A-53DA9044FE8D}" dt="2025-07-09T10:36:40.346" v="1053" actId="1076"/>
          <ac:picMkLst>
            <pc:docMk/>
            <pc:sldMk cId="0" sldId="264"/>
            <ac:picMk id="121" creationId="{C20F9CF2-C5EE-0A33-AD42-1DFD065DFB50}"/>
          </ac:picMkLst>
        </pc:picChg>
        <pc:picChg chg="add mod">
          <ac:chgData name="Vasilis Kotrogiannis" userId="baab3156-e709-4607-bbad-3542ec3a2c47" providerId="ADAL" clId="{AFB46C47-846F-473A-811A-53DA9044FE8D}" dt="2025-07-09T10:36:52.054" v="1056" actId="1076"/>
          <ac:picMkLst>
            <pc:docMk/>
            <pc:sldMk cId="0" sldId="264"/>
            <ac:picMk id="122" creationId="{3BED7BCD-8549-F34E-BD62-A21D7D9C54DA}"/>
          </ac:picMkLst>
        </pc:picChg>
      </pc:sldChg>
      <pc:sldChg chg="modNotesTx">
        <pc:chgData name="Vasilis Kotrogiannis" userId="baab3156-e709-4607-bbad-3542ec3a2c47" providerId="ADAL" clId="{AFB46C47-846F-473A-811A-53DA9044FE8D}" dt="2025-07-08T14:15:12.503" v="632" actId="20577"/>
        <pc:sldMkLst>
          <pc:docMk/>
          <pc:sldMk cId="2193540920" sldId="265"/>
        </pc:sldMkLst>
      </pc:sldChg>
      <pc:sldChg chg="modNotesTx">
        <pc:chgData name="Vasilis Kotrogiannis" userId="baab3156-e709-4607-bbad-3542ec3a2c47" providerId="ADAL" clId="{AFB46C47-846F-473A-811A-53DA9044FE8D}" dt="2025-07-08T14:14:41.371" v="623" actId="20577"/>
        <pc:sldMkLst>
          <pc:docMk/>
          <pc:sldMk cId="2859733024" sldId="272"/>
        </pc:sldMkLst>
      </pc:sldChg>
      <pc:sldChg chg="modSp mod modNotesTx">
        <pc:chgData name="Vasilis Kotrogiannis" userId="baab3156-e709-4607-bbad-3542ec3a2c47" providerId="ADAL" clId="{AFB46C47-846F-473A-811A-53DA9044FE8D}" dt="2025-07-09T10:37:14.925" v="1060" actId="20577"/>
        <pc:sldMkLst>
          <pc:docMk/>
          <pc:sldMk cId="1412852943" sldId="281"/>
        </pc:sldMkLst>
        <pc:spChg chg="mod">
          <ac:chgData name="Vasilis Kotrogiannis" userId="baab3156-e709-4607-bbad-3542ec3a2c47" providerId="ADAL" clId="{AFB46C47-846F-473A-811A-53DA9044FE8D}" dt="2025-07-08T12:22:27.841" v="3" actId="20577"/>
          <ac:spMkLst>
            <pc:docMk/>
            <pc:sldMk cId="1412852943" sldId="281"/>
            <ac:spMk id="8" creationId="{E652BCC9-2546-6BAE-C680-BE2A57734822}"/>
          </ac:spMkLst>
        </pc:spChg>
      </pc:sldChg>
      <pc:sldChg chg="modNotesTx">
        <pc:chgData name="Vasilis Kotrogiannis" userId="baab3156-e709-4607-bbad-3542ec3a2c47" providerId="ADAL" clId="{AFB46C47-846F-473A-811A-53DA9044FE8D}" dt="2025-07-08T14:14:50.591" v="625" actId="20577"/>
        <pc:sldMkLst>
          <pc:docMk/>
          <pc:sldMk cId="2806205331" sldId="284"/>
        </pc:sldMkLst>
      </pc:sldChg>
      <pc:sldChg chg="modSp mod modNotesTx">
        <pc:chgData name="Vasilis Kotrogiannis" userId="baab3156-e709-4607-bbad-3542ec3a2c47" providerId="ADAL" clId="{AFB46C47-846F-473A-811A-53DA9044FE8D}" dt="2025-07-08T14:14:37.364" v="622" actId="20577"/>
        <pc:sldMkLst>
          <pc:docMk/>
          <pc:sldMk cId="3843278251" sldId="287"/>
        </pc:sldMkLst>
        <pc:spChg chg="mod">
          <ac:chgData name="Vasilis Kotrogiannis" userId="baab3156-e709-4607-bbad-3542ec3a2c47" providerId="ADAL" clId="{AFB46C47-846F-473A-811A-53DA9044FE8D}" dt="2025-07-08T13:29:36.622" v="77" actId="20577"/>
          <ac:spMkLst>
            <pc:docMk/>
            <pc:sldMk cId="3843278251" sldId="287"/>
            <ac:spMk id="3" creationId="{7F4D98D2-955F-1690-C4F8-B32E57C0AB95}"/>
          </ac:spMkLst>
        </pc:spChg>
      </pc:sldChg>
      <pc:sldChg chg="addSp delSp modSp mod modNotesTx">
        <pc:chgData name="Vasilis Kotrogiannis" userId="baab3156-e709-4607-bbad-3542ec3a2c47" providerId="ADAL" clId="{AFB46C47-846F-473A-811A-53DA9044FE8D}" dt="2025-07-08T14:14:46.991" v="624" actId="20577"/>
        <pc:sldMkLst>
          <pc:docMk/>
          <pc:sldMk cId="305704872" sldId="288"/>
        </pc:sldMkLst>
        <pc:spChg chg="del">
          <ac:chgData name="Vasilis Kotrogiannis" userId="baab3156-e709-4607-bbad-3542ec3a2c47" providerId="ADAL" clId="{AFB46C47-846F-473A-811A-53DA9044FE8D}" dt="2025-07-08T13:28:09.025" v="49" actId="478"/>
          <ac:spMkLst>
            <pc:docMk/>
            <pc:sldMk cId="305704872" sldId="288"/>
            <ac:spMk id="7" creationId="{1CF6E95E-E11B-8CD1-E38C-43C2CC93504B}"/>
          </ac:spMkLst>
        </pc:spChg>
        <pc:spChg chg="del">
          <ac:chgData name="Vasilis Kotrogiannis" userId="baab3156-e709-4607-bbad-3542ec3a2c47" providerId="ADAL" clId="{AFB46C47-846F-473A-811A-53DA9044FE8D}" dt="2025-07-08T13:28:08.169" v="48" actId="478"/>
          <ac:spMkLst>
            <pc:docMk/>
            <pc:sldMk cId="305704872" sldId="288"/>
            <ac:spMk id="8" creationId="{F0CCFA3D-A1BC-E304-6AFE-76C42A9F3B92}"/>
          </ac:spMkLst>
        </pc:spChg>
        <pc:spChg chg="add mod">
          <ac:chgData name="Vasilis Kotrogiannis" userId="baab3156-e709-4607-bbad-3542ec3a2c47" providerId="ADAL" clId="{AFB46C47-846F-473A-811A-53DA9044FE8D}" dt="2025-07-08T13:29:19.178" v="73" actId="1076"/>
          <ac:spMkLst>
            <pc:docMk/>
            <pc:sldMk cId="305704872" sldId="288"/>
            <ac:spMk id="10" creationId="{F1998263-5BB7-762B-9163-84747A761330}"/>
          </ac:spMkLst>
        </pc:spChg>
        <pc:spChg chg="add mod">
          <ac:chgData name="Vasilis Kotrogiannis" userId="baab3156-e709-4607-bbad-3542ec3a2c47" providerId="ADAL" clId="{AFB46C47-846F-473A-811A-53DA9044FE8D}" dt="2025-07-08T13:29:00.533" v="67" actId="14100"/>
          <ac:spMkLst>
            <pc:docMk/>
            <pc:sldMk cId="305704872" sldId="288"/>
            <ac:spMk id="11" creationId="{22B0E55A-1367-6366-7298-154E4F8F782E}"/>
          </ac:spMkLst>
        </pc:spChg>
        <pc:spChg chg="add mod">
          <ac:chgData name="Vasilis Kotrogiannis" userId="baab3156-e709-4607-bbad-3542ec3a2c47" providerId="ADAL" clId="{AFB46C47-846F-473A-811A-53DA9044FE8D}" dt="2025-07-08T13:29:14.267" v="72" actId="1076"/>
          <ac:spMkLst>
            <pc:docMk/>
            <pc:sldMk cId="305704872" sldId="288"/>
            <ac:spMk id="12" creationId="{327C0682-74DD-701D-342D-243E94066AC2}"/>
          </ac:spMkLst>
        </pc:spChg>
        <pc:picChg chg="add mod">
          <ac:chgData name="Vasilis Kotrogiannis" userId="baab3156-e709-4607-bbad-3542ec3a2c47" providerId="ADAL" clId="{AFB46C47-846F-473A-811A-53DA9044FE8D}" dt="2025-07-08T13:27:30.387" v="40"/>
          <ac:picMkLst>
            <pc:docMk/>
            <pc:sldMk cId="305704872" sldId="288"/>
            <ac:picMk id="3" creationId="{FCED8C26-C9DB-8823-9DC9-3679298C9113}"/>
          </ac:picMkLst>
        </pc:picChg>
        <pc:picChg chg="add del">
          <ac:chgData name="Vasilis Kotrogiannis" userId="baab3156-e709-4607-bbad-3542ec3a2c47" providerId="ADAL" clId="{AFB46C47-846F-473A-811A-53DA9044FE8D}" dt="2025-07-08T13:27:37.464" v="43" actId="478"/>
          <ac:picMkLst>
            <pc:docMk/>
            <pc:sldMk cId="305704872" sldId="288"/>
            <ac:picMk id="4" creationId="{85D62F19-F532-1CDE-4401-F403DA341945}"/>
          </ac:picMkLst>
        </pc:picChg>
        <pc:picChg chg="add">
          <ac:chgData name="Vasilis Kotrogiannis" userId="baab3156-e709-4607-bbad-3542ec3a2c47" providerId="ADAL" clId="{AFB46C47-846F-473A-811A-53DA9044FE8D}" dt="2025-07-08T13:27:32.838" v="41"/>
          <ac:picMkLst>
            <pc:docMk/>
            <pc:sldMk cId="305704872" sldId="288"/>
            <ac:picMk id="5" creationId="{CB61E4E8-69FD-D796-72A6-9D48FAC7ACB3}"/>
          </ac:picMkLst>
        </pc:picChg>
        <pc:picChg chg="add mod">
          <ac:chgData name="Vasilis Kotrogiannis" userId="baab3156-e709-4607-bbad-3542ec3a2c47" providerId="ADAL" clId="{AFB46C47-846F-473A-811A-53DA9044FE8D}" dt="2025-07-08T13:27:41.699" v="47" actId="1076"/>
          <ac:picMkLst>
            <pc:docMk/>
            <pc:sldMk cId="305704872" sldId="288"/>
            <ac:picMk id="9" creationId="{9C3428BD-61C3-6357-1DD2-30918D6DB128}"/>
          </ac:picMkLst>
        </pc:picChg>
      </pc:sldChg>
      <pc:sldChg chg="addSp delSp modSp mod modNotesTx">
        <pc:chgData name="Vasilis Kotrogiannis" userId="baab3156-e709-4607-bbad-3542ec3a2c47" providerId="ADAL" clId="{AFB46C47-846F-473A-811A-53DA9044FE8D}" dt="2025-07-08T14:14:52.811" v="626" actId="20577"/>
        <pc:sldMkLst>
          <pc:docMk/>
          <pc:sldMk cId="154674758" sldId="291"/>
        </pc:sldMkLst>
        <pc:picChg chg="add mod">
          <ac:chgData name="Vasilis Kotrogiannis" userId="baab3156-e709-4607-bbad-3542ec3a2c47" providerId="ADAL" clId="{AFB46C47-846F-473A-811A-53DA9044FE8D}" dt="2025-07-08T13:26:21.600" v="38" actId="1076"/>
          <ac:picMkLst>
            <pc:docMk/>
            <pc:sldMk cId="154674758" sldId="291"/>
            <ac:picMk id="2" creationId="{1258A0E8-CA5C-2978-A6DD-DE6DC4CAD5FF}"/>
          </ac:picMkLst>
        </pc:picChg>
        <pc:picChg chg="del">
          <ac:chgData name="Vasilis Kotrogiannis" userId="baab3156-e709-4607-bbad-3542ec3a2c47" providerId="ADAL" clId="{AFB46C47-846F-473A-811A-53DA9044FE8D}" dt="2025-07-08T13:26:17.537" v="35" actId="478"/>
          <ac:picMkLst>
            <pc:docMk/>
            <pc:sldMk cId="154674758" sldId="291"/>
            <ac:picMk id="11" creationId="{972BDE4D-0D3C-7382-64E0-BD789787D264}"/>
          </ac:picMkLst>
        </pc:picChg>
      </pc:sldChg>
      <pc:sldChg chg="addSp delSp modSp mod modNotesTx">
        <pc:chgData name="Vasilis Kotrogiannis" userId="baab3156-e709-4607-bbad-3542ec3a2c47" providerId="ADAL" clId="{AFB46C47-846F-473A-811A-53DA9044FE8D}" dt="2025-07-08T14:14:55.115" v="627" actId="20577"/>
        <pc:sldMkLst>
          <pc:docMk/>
          <pc:sldMk cId="3626174345" sldId="292"/>
        </pc:sldMkLst>
        <pc:picChg chg="add mod">
          <ac:chgData name="Vasilis Kotrogiannis" userId="baab3156-e709-4607-bbad-3542ec3a2c47" providerId="ADAL" clId="{AFB46C47-846F-473A-811A-53DA9044FE8D}" dt="2025-07-08T13:20:02.859" v="31" actId="14100"/>
          <ac:picMkLst>
            <pc:docMk/>
            <pc:sldMk cId="3626174345" sldId="292"/>
            <ac:picMk id="2" creationId="{3DDBE5DD-9F46-99BE-CE6C-6CC92EF2E3F8}"/>
          </ac:picMkLst>
        </pc:picChg>
        <pc:picChg chg="add mod">
          <ac:chgData name="Vasilis Kotrogiannis" userId="baab3156-e709-4607-bbad-3542ec3a2c47" providerId="ADAL" clId="{AFB46C47-846F-473A-811A-53DA9044FE8D}" dt="2025-07-08T13:20:07.144" v="34" actId="1076"/>
          <ac:picMkLst>
            <pc:docMk/>
            <pc:sldMk cId="3626174345" sldId="292"/>
            <ac:picMk id="4" creationId="{9692A70C-2DA3-BB7A-1446-96E7669E46D5}"/>
          </ac:picMkLst>
        </pc:picChg>
        <pc:picChg chg="del">
          <ac:chgData name="Vasilis Kotrogiannis" userId="baab3156-e709-4607-bbad-3542ec3a2c47" providerId="ADAL" clId="{AFB46C47-846F-473A-811A-53DA9044FE8D}" dt="2025-07-08T13:19:51.123" v="22" actId="478"/>
          <ac:picMkLst>
            <pc:docMk/>
            <pc:sldMk cId="3626174345" sldId="292"/>
            <ac:picMk id="7" creationId="{091DFC55-B1F7-AF23-A4B7-E92E9D9A47D1}"/>
          </ac:picMkLst>
        </pc:picChg>
        <pc:picChg chg="del">
          <ac:chgData name="Vasilis Kotrogiannis" userId="baab3156-e709-4607-bbad-3542ec3a2c47" providerId="ADAL" clId="{AFB46C47-846F-473A-811A-53DA9044FE8D}" dt="2025-07-08T13:19:52.533" v="23" actId="478"/>
          <ac:picMkLst>
            <pc:docMk/>
            <pc:sldMk cId="3626174345" sldId="292"/>
            <ac:picMk id="10" creationId="{E695C398-156A-277C-16D2-3A005DE2FF3A}"/>
          </ac:picMkLst>
        </pc:picChg>
      </pc:sldChg>
      <pc:sldChg chg="addSp delSp modSp mod modNotesTx">
        <pc:chgData name="Vasilis Kotrogiannis" userId="baab3156-e709-4607-bbad-3542ec3a2c47" providerId="ADAL" clId="{AFB46C47-846F-473A-811A-53DA9044FE8D}" dt="2025-07-09T10:24:59.939" v="976" actId="20577"/>
        <pc:sldMkLst>
          <pc:docMk/>
          <pc:sldMk cId="4095737799" sldId="295"/>
        </pc:sldMkLst>
        <pc:spChg chg="mod">
          <ac:chgData name="Vasilis Kotrogiannis" userId="baab3156-e709-4607-bbad-3542ec3a2c47" providerId="ADAL" clId="{AFB46C47-846F-473A-811A-53DA9044FE8D}" dt="2025-07-08T12:23:56.985" v="21" actId="20577"/>
          <ac:spMkLst>
            <pc:docMk/>
            <pc:sldMk cId="4095737799" sldId="295"/>
            <ac:spMk id="8" creationId="{41B92288-C3FE-2AC7-7283-7A6FED296933}"/>
          </ac:spMkLst>
        </pc:spChg>
        <pc:picChg chg="add mod">
          <ac:chgData name="Vasilis Kotrogiannis" userId="baab3156-e709-4607-bbad-3542ec3a2c47" providerId="ADAL" clId="{AFB46C47-846F-473A-811A-53DA9044FE8D}" dt="2025-07-08T12:23:46.161" v="15" actId="1076"/>
          <ac:picMkLst>
            <pc:docMk/>
            <pc:sldMk cId="4095737799" sldId="295"/>
            <ac:picMk id="3" creationId="{6A111759-DA00-EB57-DA84-34D494B0A05B}"/>
          </ac:picMkLst>
        </pc:picChg>
        <pc:picChg chg="add mod">
          <ac:chgData name="Vasilis Kotrogiannis" userId="baab3156-e709-4607-bbad-3542ec3a2c47" providerId="ADAL" clId="{AFB46C47-846F-473A-811A-53DA9044FE8D}" dt="2025-07-08T12:23:38.115" v="10" actId="1076"/>
          <ac:picMkLst>
            <pc:docMk/>
            <pc:sldMk cId="4095737799" sldId="295"/>
            <ac:picMk id="4" creationId="{0054B824-6B9E-CB55-503F-018E85DAB83D}"/>
          </ac:picMkLst>
        </pc:picChg>
        <pc:picChg chg="del">
          <ac:chgData name="Vasilis Kotrogiannis" userId="baab3156-e709-4607-bbad-3542ec3a2c47" providerId="ADAL" clId="{AFB46C47-846F-473A-811A-53DA9044FE8D}" dt="2025-07-08T12:23:28.084" v="4" actId="478"/>
          <ac:picMkLst>
            <pc:docMk/>
            <pc:sldMk cId="4095737799" sldId="295"/>
            <ac:picMk id="6" creationId="{BAF6E893-BC70-466A-3A19-E71C23E17CBF}"/>
          </ac:picMkLst>
        </pc:picChg>
        <pc:picChg chg="del">
          <ac:chgData name="Vasilis Kotrogiannis" userId="baab3156-e709-4607-bbad-3542ec3a2c47" providerId="ADAL" clId="{AFB46C47-846F-473A-811A-53DA9044FE8D}" dt="2025-07-08T12:23:29.792" v="5" actId="478"/>
          <ac:picMkLst>
            <pc:docMk/>
            <pc:sldMk cId="4095737799" sldId="295"/>
            <ac:picMk id="7" creationId="{F119A6C9-C880-275D-6C3A-20C138AE0AFA}"/>
          </ac:picMkLst>
        </pc:picChg>
      </pc:sldChg>
      <pc:sldChg chg="modNotesTx">
        <pc:chgData name="Vasilis Kotrogiannis" userId="baab3156-e709-4607-bbad-3542ec3a2c47" providerId="ADAL" clId="{AFB46C47-846F-473A-811A-53DA9044FE8D}" dt="2025-07-08T14:15:04.656" v="630" actId="20577"/>
        <pc:sldMkLst>
          <pc:docMk/>
          <pc:sldMk cId="1797084439" sldId="298"/>
        </pc:sldMkLst>
      </pc:sldChg>
      <pc:sldChg chg="del">
        <pc:chgData name="Vasilis Kotrogiannis" userId="baab3156-e709-4607-bbad-3542ec3a2c47" providerId="ADAL" clId="{AFB46C47-846F-473A-811A-53DA9044FE8D}" dt="2025-07-08T13:29:52.337" v="78" actId="47"/>
        <pc:sldMkLst>
          <pc:docMk/>
          <pc:sldMk cId="2819513658" sldId="302"/>
        </pc:sldMkLst>
      </pc:sldChg>
      <pc:sldChg chg="addSp delSp modSp mod">
        <pc:chgData name="Vasilis Kotrogiannis" userId="baab3156-e709-4607-bbad-3542ec3a2c47" providerId="ADAL" clId="{AFB46C47-846F-473A-811A-53DA9044FE8D}" dt="2025-07-09T10:38:38.643" v="1068" actId="20577"/>
        <pc:sldMkLst>
          <pc:docMk/>
          <pc:sldMk cId="1193665990" sldId="306"/>
        </pc:sldMkLst>
        <pc:spChg chg="add del mod">
          <ac:chgData name="Vasilis Kotrogiannis" userId="baab3156-e709-4607-bbad-3542ec3a2c47" providerId="ADAL" clId="{AFB46C47-846F-473A-811A-53DA9044FE8D}" dt="2025-07-09T10:05:24.174" v="902" actId="478"/>
          <ac:spMkLst>
            <pc:docMk/>
            <pc:sldMk cId="1193665990" sldId="306"/>
            <ac:spMk id="3" creationId="{C324C7F6-7403-15C8-7DC1-32590087CA77}"/>
          </ac:spMkLst>
        </pc:spChg>
        <pc:spChg chg="mod">
          <ac:chgData name="Vasilis Kotrogiannis" userId="baab3156-e709-4607-bbad-3542ec3a2c47" providerId="ADAL" clId="{AFB46C47-846F-473A-811A-53DA9044FE8D}" dt="2025-07-09T10:16:22.286" v="964" actId="20577"/>
          <ac:spMkLst>
            <pc:docMk/>
            <pc:sldMk cId="1193665990" sldId="306"/>
            <ac:spMk id="11" creationId="{65D48429-26F1-AD3A-3993-7F7539E60D66}"/>
          </ac:spMkLst>
        </pc:spChg>
        <pc:spChg chg="del mod">
          <ac:chgData name="Vasilis Kotrogiannis" userId="baab3156-e709-4607-bbad-3542ec3a2c47" providerId="ADAL" clId="{AFB46C47-846F-473A-811A-53DA9044FE8D}" dt="2025-07-09T10:05:01.396" v="896" actId="478"/>
          <ac:spMkLst>
            <pc:docMk/>
            <pc:sldMk cId="1193665990" sldId="306"/>
            <ac:spMk id="12" creationId="{A7D93A37-BA98-096B-3F57-3E8BF0B0DF76}"/>
          </ac:spMkLst>
        </pc:spChg>
        <pc:spChg chg="mod">
          <ac:chgData name="Vasilis Kotrogiannis" userId="baab3156-e709-4607-bbad-3542ec3a2c47" providerId="ADAL" clId="{AFB46C47-846F-473A-811A-53DA9044FE8D}" dt="2025-07-09T10:15:38.863" v="958" actId="20577"/>
          <ac:spMkLst>
            <pc:docMk/>
            <pc:sldMk cId="1193665990" sldId="306"/>
            <ac:spMk id="13" creationId="{366FF95C-EE8D-E606-228A-3CF957E169DB}"/>
          </ac:spMkLst>
        </pc:spChg>
        <pc:spChg chg="mod">
          <ac:chgData name="Vasilis Kotrogiannis" userId="baab3156-e709-4607-bbad-3542ec3a2c47" providerId="ADAL" clId="{AFB46C47-846F-473A-811A-53DA9044FE8D}" dt="2025-07-09T10:16:33.353" v="970" actId="20577"/>
          <ac:spMkLst>
            <pc:docMk/>
            <pc:sldMk cId="1193665990" sldId="306"/>
            <ac:spMk id="14" creationId="{BD25F743-7EC3-0B2D-7A81-14B02D3CC8A0}"/>
          </ac:spMkLst>
        </pc:spChg>
        <pc:spChg chg="del mod">
          <ac:chgData name="Vasilis Kotrogiannis" userId="baab3156-e709-4607-bbad-3542ec3a2c47" providerId="ADAL" clId="{AFB46C47-846F-473A-811A-53DA9044FE8D}" dt="2025-07-09T10:04:40.024" v="885" actId="478"/>
          <ac:spMkLst>
            <pc:docMk/>
            <pc:sldMk cId="1193665990" sldId="306"/>
            <ac:spMk id="15" creationId="{CD744A0F-71C0-491C-A2CD-4694A7B17C9D}"/>
          </ac:spMkLst>
        </pc:spChg>
        <pc:spChg chg="add mod">
          <ac:chgData name="Vasilis Kotrogiannis" userId="baab3156-e709-4607-bbad-3542ec3a2c47" providerId="ADAL" clId="{AFB46C47-846F-473A-811A-53DA9044FE8D}" dt="2025-07-09T10:16:30.062" v="968" actId="20577"/>
          <ac:spMkLst>
            <pc:docMk/>
            <pc:sldMk cId="1193665990" sldId="306"/>
            <ac:spMk id="16" creationId="{79F2009A-C9FB-C74D-540C-4AE154850517}"/>
          </ac:spMkLst>
        </pc:spChg>
        <pc:spChg chg="mod">
          <ac:chgData name="Vasilis Kotrogiannis" userId="baab3156-e709-4607-bbad-3542ec3a2c47" providerId="ADAL" clId="{AFB46C47-846F-473A-811A-53DA9044FE8D}" dt="2025-07-09T10:38:38.643" v="1068" actId="20577"/>
          <ac:spMkLst>
            <pc:docMk/>
            <pc:sldMk cId="1193665990" sldId="306"/>
            <ac:spMk id="17" creationId="{CFEF3755-40AE-109D-3D26-2BD2E888D06C}"/>
          </ac:spMkLst>
        </pc:spChg>
        <pc:spChg chg="del">
          <ac:chgData name="Vasilis Kotrogiannis" userId="baab3156-e709-4607-bbad-3542ec3a2c47" providerId="ADAL" clId="{AFB46C47-846F-473A-811A-53DA9044FE8D}" dt="2025-07-09T10:05:04.956" v="897" actId="478"/>
          <ac:spMkLst>
            <pc:docMk/>
            <pc:sldMk cId="1193665990" sldId="306"/>
            <ac:spMk id="18" creationId="{02DBC681-9A45-969E-676C-D742B4D510A9}"/>
          </ac:spMkLst>
        </pc:spChg>
        <pc:spChg chg="add mod">
          <ac:chgData name="Vasilis Kotrogiannis" userId="baab3156-e709-4607-bbad-3542ec3a2c47" providerId="ADAL" clId="{AFB46C47-846F-473A-811A-53DA9044FE8D}" dt="2025-07-09T10:06:10.868" v="914" actId="14100"/>
          <ac:spMkLst>
            <pc:docMk/>
            <pc:sldMk cId="1193665990" sldId="306"/>
            <ac:spMk id="19" creationId="{EC44E402-D195-C728-DB8A-8CBA79DF89A2}"/>
          </ac:spMkLst>
        </pc:spChg>
        <pc:spChg chg="add mod">
          <ac:chgData name="Vasilis Kotrogiannis" userId="baab3156-e709-4607-bbad-3542ec3a2c47" providerId="ADAL" clId="{AFB46C47-846F-473A-811A-53DA9044FE8D}" dt="2025-07-09T10:06:31.391" v="918" actId="1076"/>
          <ac:spMkLst>
            <pc:docMk/>
            <pc:sldMk cId="1193665990" sldId="306"/>
            <ac:spMk id="20" creationId="{5848CECD-4BFB-805B-34C0-725018269349}"/>
          </ac:spMkLst>
        </pc:spChg>
        <pc:spChg chg="add mod">
          <ac:chgData name="Vasilis Kotrogiannis" userId="baab3156-e709-4607-bbad-3542ec3a2c47" providerId="ADAL" clId="{AFB46C47-846F-473A-811A-53DA9044FE8D}" dt="2025-07-09T10:11:48.449" v="922" actId="20577"/>
          <ac:spMkLst>
            <pc:docMk/>
            <pc:sldMk cId="1193665990" sldId="306"/>
            <ac:spMk id="21" creationId="{949EABC1-2CB5-C7A7-58A4-758A94637A3A}"/>
          </ac:spMkLst>
        </pc:spChg>
        <pc:spChg chg="add del mod">
          <ac:chgData name="Vasilis Kotrogiannis" userId="baab3156-e709-4607-bbad-3542ec3a2c47" providerId="ADAL" clId="{AFB46C47-846F-473A-811A-53DA9044FE8D}" dt="2025-07-09T10:12:41.593" v="931" actId="478"/>
          <ac:spMkLst>
            <pc:docMk/>
            <pc:sldMk cId="1193665990" sldId="306"/>
            <ac:spMk id="22" creationId="{587C19D2-5AE2-5ECB-A81A-C0D4D11721EC}"/>
          </ac:spMkLst>
        </pc:spChg>
        <pc:spChg chg="add del mod">
          <ac:chgData name="Vasilis Kotrogiannis" userId="baab3156-e709-4607-bbad-3542ec3a2c47" providerId="ADAL" clId="{AFB46C47-846F-473A-811A-53DA9044FE8D}" dt="2025-07-09T10:12:50.592" v="933" actId="478"/>
          <ac:spMkLst>
            <pc:docMk/>
            <pc:sldMk cId="1193665990" sldId="306"/>
            <ac:spMk id="23" creationId="{78F86D03-05FD-82E4-8215-7639F76C2A97}"/>
          </ac:spMkLst>
        </pc:spChg>
        <pc:spChg chg="add mod">
          <ac:chgData name="Vasilis Kotrogiannis" userId="baab3156-e709-4607-bbad-3542ec3a2c47" providerId="ADAL" clId="{AFB46C47-846F-473A-811A-53DA9044FE8D}" dt="2025-07-09T10:13:25.182" v="939" actId="1076"/>
          <ac:spMkLst>
            <pc:docMk/>
            <pc:sldMk cId="1193665990" sldId="306"/>
            <ac:spMk id="24" creationId="{8E16D6E8-9BD3-AB2F-D3E6-9182FF9C0ED2}"/>
          </ac:spMkLst>
        </pc:spChg>
        <pc:spChg chg="add mod">
          <ac:chgData name="Vasilis Kotrogiannis" userId="baab3156-e709-4607-bbad-3542ec3a2c47" providerId="ADAL" clId="{AFB46C47-846F-473A-811A-53DA9044FE8D}" dt="2025-07-09T10:13:18.683" v="938" actId="1076"/>
          <ac:spMkLst>
            <pc:docMk/>
            <pc:sldMk cId="1193665990" sldId="306"/>
            <ac:spMk id="25" creationId="{5B507BF4-C90E-3DAA-BB1D-EB054875A784}"/>
          </ac:spMkLst>
        </pc:spChg>
        <pc:spChg chg="add mod">
          <ac:chgData name="Vasilis Kotrogiannis" userId="baab3156-e709-4607-bbad-3542ec3a2c47" providerId="ADAL" clId="{AFB46C47-846F-473A-811A-53DA9044FE8D}" dt="2025-07-09T10:13:40.816" v="944" actId="1076"/>
          <ac:spMkLst>
            <pc:docMk/>
            <pc:sldMk cId="1193665990" sldId="306"/>
            <ac:spMk id="26" creationId="{798A0D1F-C2E1-4411-EDD2-CF38BA031317}"/>
          </ac:spMkLst>
        </pc:spChg>
        <pc:picChg chg="del">
          <ac:chgData name="Vasilis Kotrogiannis" userId="baab3156-e709-4607-bbad-3542ec3a2c47" providerId="ADAL" clId="{AFB46C47-846F-473A-811A-53DA9044FE8D}" dt="2025-07-09T10:04:58.399" v="894" actId="478"/>
          <ac:picMkLst>
            <pc:docMk/>
            <pc:sldMk cId="1193665990" sldId="306"/>
            <ac:picMk id="2" creationId="{61586328-7EE8-201A-39CB-47B952216161}"/>
          </ac:picMkLst>
        </pc:picChg>
        <pc:picChg chg="del mod">
          <ac:chgData name="Vasilis Kotrogiannis" userId="baab3156-e709-4607-bbad-3542ec3a2c47" providerId="ADAL" clId="{AFB46C47-846F-473A-811A-53DA9044FE8D}" dt="2025-07-09T10:05:36.245" v="905" actId="478"/>
          <ac:picMkLst>
            <pc:docMk/>
            <pc:sldMk cId="1193665990" sldId="306"/>
            <ac:picMk id="5" creationId="{BC8EF2B7-BE23-0E6B-9E9D-946E9BB96548}"/>
          </ac:picMkLst>
        </pc:picChg>
        <pc:picChg chg="del">
          <ac:chgData name="Vasilis Kotrogiannis" userId="baab3156-e709-4607-bbad-3542ec3a2c47" providerId="ADAL" clId="{AFB46C47-846F-473A-811A-53DA9044FE8D}" dt="2025-07-09T10:05:05.708" v="898" actId="478"/>
          <ac:picMkLst>
            <pc:docMk/>
            <pc:sldMk cId="1193665990" sldId="306"/>
            <ac:picMk id="6" creationId="{3CB305AB-F7E8-DE22-6D4E-B4169FC2DA2E}"/>
          </ac:picMkLst>
        </pc:picChg>
        <pc:picChg chg="del mod">
          <ac:chgData name="Vasilis Kotrogiannis" userId="baab3156-e709-4607-bbad-3542ec3a2c47" providerId="ADAL" clId="{AFB46C47-846F-473A-811A-53DA9044FE8D}" dt="2025-07-09T10:12:28.213" v="929" actId="478"/>
          <ac:picMkLst>
            <pc:docMk/>
            <pc:sldMk cId="1193665990" sldId="306"/>
            <ac:picMk id="7" creationId="{6F1683F1-B641-548A-C9F8-84124F591572}"/>
          </ac:picMkLst>
        </pc:picChg>
        <pc:picChg chg="del mod">
          <ac:chgData name="Vasilis Kotrogiannis" userId="baab3156-e709-4607-bbad-3542ec3a2c47" providerId="ADAL" clId="{AFB46C47-846F-473A-811A-53DA9044FE8D}" dt="2025-07-09T10:05:52.800" v="908" actId="478"/>
          <ac:picMkLst>
            <pc:docMk/>
            <pc:sldMk cId="1193665990" sldId="306"/>
            <ac:picMk id="8" creationId="{7B17AABF-A445-27B4-D213-6AD86AA6779F}"/>
          </ac:picMkLst>
        </pc:picChg>
        <pc:picChg chg="del">
          <ac:chgData name="Vasilis Kotrogiannis" userId="baab3156-e709-4607-bbad-3542ec3a2c47" providerId="ADAL" clId="{AFB46C47-846F-473A-811A-53DA9044FE8D}" dt="2025-07-09T10:04:41.072" v="886" actId="478"/>
          <ac:picMkLst>
            <pc:docMk/>
            <pc:sldMk cId="1193665990" sldId="306"/>
            <ac:picMk id="9" creationId="{9185840A-0A40-1106-4E5F-08719CA76B8B}"/>
          </ac:picMkLst>
        </pc:picChg>
        <pc:picChg chg="mod">
          <ac:chgData name="Vasilis Kotrogiannis" userId="baab3156-e709-4607-bbad-3542ec3a2c47" providerId="ADAL" clId="{AFB46C47-846F-473A-811A-53DA9044FE8D}" dt="2025-07-09T10:04:56.558" v="893" actId="1076"/>
          <ac:picMkLst>
            <pc:docMk/>
            <pc:sldMk cId="1193665990" sldId="306"/>
            <ac:picMk id="10" creationId="{A994B731-961B-849D-B171-BB8797EABA87}"/>
          </ac:picMkLst>
        </pc:picChg>
      </pc:sldChg>
      <pc:sldChg chg="modSp add mod">
        <pc:chgData name="Vasilis Kotrogiannis" userId="baab3156-e709-4607-bbad-3542ec3a2c47" providerId="ADAL" clId="{AFB46C47-846F-473A-811A-53DA9044FE8D}" dt="2025-07-09T11:13:35.609" v="1247" actId="20577"/>
        <pc:sldMkLst>
          <pc:docMk/>
          <pc:sldMk cId="3238945210" sldId="309"/>
        </pc:sldMkLst>
        <pc:spChg chg="mod">
          <ac:chgData name="Vasilis Kotrogiannis" userId="baab3156-e709-4607-bbad-3542ec3a2c47" providerId="ADAL" clId="{AFB46C47-846F-473A-811A-53DA9044FE8D}" dt="2025-07-09T11:13:35.609" v="1247" actId="20577"/>
          <ac:spMkLst>
            <pc:docMk/>
            <pc:sldMk cId="3238945210" sldId="309"/>
            <ac:spMk id="5" creationId="{97202C6B-146D-D94B-09D4-3F5611F46E43}"/>
          </ac:spMkLst>
        </pc:spChg>
      </pc:sldChg>
      <pc:sldChg chg="mod ord modShow">
        <pc:chgData name="Vasilis Kotrogiannis" userId="baab3156-e709-4607-bbad-3542ec3a2c47" providerId="ADAL" clId="{AFB46C47-846F-473A-811A-53DA9044FE8D}" dt="2025-07-08T14:18:00.715" v="660" actId="729"/>
        <pc:sldMkLst>
          <pc:docMk/>
          <pc:sldMk cId="859006126" sldId="348"/>
        </pc:sldMkLst>
      </pc:sldChg>
      <pc:sldChg chg="modSp mod modNotesTx">
        <pc:chgData name="Vasilis Kotrogiannis" userId="baab3156-e709-4607-bbad-3542ec3a2c47" providerId="ADAL" clId="{AFB46C47-846F-473A-811A-53DA9044FE8D}" dt="2025-07-09T10:50:12.765" v="1090" actId="20577"/>
        <pc:sldMkLst>
          <pc:docMk/>
          <pc:sldMk cId="585010574" sldId="2147376338"/>
        </pc:sldMkLst>
        <pc:spChg chg="mod">
          <ac:chgData name="Vasilis Kotrogiannis" userId="baab3156-e709-4607-bbad-3542ec3a2c47" providerId="ADAL" clId="{AFB46C47-846F-473A-811A-53DA9044FE8D}" dt="2025-07-08T14:13:37.733" v="620" actId="20577"/>
          <ac:spMkLst>
            <pc:docMk/>
            <pc:sldMk cId="585010574" sldId="2147376338"/>
            <ac:spMk id="7" creationId="{9A7F89B3-FADE-64A5-1394-945BAC807B44}"/>
          </ac:spMkLst>
        </pc:spChg>
      </pc:sldChg>
      <pc:sldChg chg="mod modShow">
        <pc:chgData name="Vasilis Kotrogiannis" userId="baab3156-e709-4607-bbad-3542ec3a2c47" providerId="ADAL" clId="{AFB46C47-846F-473A-811A-53DA9044FE8D}" dt="2025-07-08T13:44:43.350" v="128" actId="729"/>
        <pc:sldMkLst>
          <pc:docMk/>
          <pc:sldMk cId="1475722821" sldId="2147376339"/>
        </pc:sldMkLst>
      </pc:sldChg>
      <pc:sldChg chg="modSp add del mod modNotesTx">
        <pc:chgData name="Vasilis Kotrogiannis" userId="baab3156-e709-4607-bbad-3542ec3a2c47" providerId="ADAL" clId="{AFB46C47-846F-473A-811A-53DA9044FE8D}" dt="2025-07-08T14:14:31.420" v="621" actId="20577"/>
        <pc:sldMkLst>
          <pc:docMk/>
          <pc:sldMk cId="2819513658" sldId="2147376340"/>
        </pc:sldMkLst>
        <pc:spChg chg="mod">
          <ac:chgData name="Vasilis Kotrogiannis" userId="baab3156-e709-4607-bbad-3542ec3a2c47" providerId="ADAL" clId="{AFB46C47-846F-473A-811A-53DA9044FE8D}" dt="2025-07-08T13:30:22.697" v="86" actId="1076"/>
          <ac:spMkLst>
            <pc:docMk/>
            <pc:sldMk cId="2819513658" sldId="2147376340"/>
            <ac:spMk id="13" creationId="{C341D01D-036C-4D68-73EE-4E518A19CB62}"/>
          </ac:spMkLst>
        </pc:spChg>
        <pc:spChg chg="mod">
          <ac:chgData name="Vasilis Kotrogiannis" userId="baab3156-e709-4607-bbad-3542ec3a2c47" providerId="ADAL" clId="{AFB46C47-846F-473A-811A-53DA9044FE8D}" dt="2025-07-08T13:30:19.330" v="85" actId="1076"/>
          <ac:spMkLst>
            <pc:docMk/>
            <pc:sldMk cId="2819513658" sldId="2147376340"/>
            <ac:spMk id="14" creationId="{FE1A2B98-B254-D699-13A9-046FBA7852FF}"/>
          </ac:spMkLst>
        </pc:spChg>
        <pc:spChg chg="mod">
          <ac:chgData name="Vasilis Kotrogiannis" userId="baab3156-e709-4607-bbad-3542ec3a2c47" providerId="ADAL" clId="{AFB46C47-846F-473A-811A-53DA9044FE8D}" dt="2025-07-08T13:30:17.029" v="84" actId="1076"/>
          <ac:spMkLst>
            <pc:docMk/>
            <pc:sldMk cId="2819513658" sldId="2147376340"/>
            <ac:spMk id="23" creationId="{29A8C023-FBD0-4538-CE19-344E94655D02}"/>
          </ac:spMkLst>
        </pc:spChg>
      </pc:sldChg>
    </pc:docChg>
  </pc:docChgLst>
  <pc:docChgLst>
    <pc:chgData name="Roberta D'Angiolella" userId="b2fe5561-2bfe-4515-a428-224f7eb62c78" providerId="ADAL" clId="{5EC9EB39-22DD-4C7C-8063-796F4506CA7F}"/>
    <pc:docChg chg="undo custSel addSld delSld modSld">
      <pc:chgData name="Roberta D'Angiolella" userId="b2fe5561-2bfe-4515-a428-224f7eb62c78" providerId="ADAL" clId="{5EC9EB39-22DD-4C7C-8063-796F4506CA7F}" dt="2024-11-11T17:56:43.847" v="13079"/>
      <pc:docMkLst>
        <pc:docMk/>
      </pc:docMkLst>
      <pc:sldChg chg="modSp mod">
        <pc:chgData name="Roberta D'Angiolella" userId="b2fe5561-2bfe-4515-a428-224f7eb62c78" providerId="ADAL" clId="{5EC9EB39-22DD-4C7C-8063-796F4506CA7F}" dt="2024-11-11T17:56:43.847" v="13079"/>
        <pc:sldMkLst>
          <pc:docMk/>
          <pc:sldMk cId="1635377456" sldId="307"/>
        </pc:sldMkLst>
      </pc:sldChg>
      <pc:sldChg chg="modSp mod">
        <pc:chgData name="Roberta D'Angiolella" userId="b2fe5561-2bfe-4515-a428-224f7eb62c78" providerId="ADAL" clId="{5EC9EB39-22DD-4C7C-8063-796F4506CA7F}" dt="2024-11-11T17:55:52.930" v="12610"/>
        <pc:sldMkLst>
          <pc:docMk/>
          <pc:sldMk cId="1522457524" sldId="309"/>
        </pc:sldMkLst>
      </pc:sldChg>
      <pc:sldChg chg="addSp delSp modSp add del mod">
        <pc:chgData name="Roberta D'Angiolella" userId="b2fe5561-2bfe-4515-a428-224f7eb62c78" providerId="ADAL" clId="{5EC9EB39-22DD-4C7C-8063-796F4506CA7F}" dt="2024-11-11T17:56:42.500" v="13077" actId="2696"/>
        <pc:sldMkLst>
          <pc:docMk/>
          <pc:sldMk cId="509562634" sldId="311"/>
        </pc:sldMkLst>
      </pc:sldChg>
      <pc:sldChg chg="modSp mod">
        <pc:chgData name="Roberta D'Angiolella" userId="b2fe5561-2bfe-4515-a428-224f7eb62c78" providerId="ADAL" clId="{5EC9EB39-22DD-4C7C-8063-796F4506CA7F}" dt="2024-11-11T17:55:52.930" v="12610"/>
        <pc:sldMkLst>
          <pc:docMk/>
          <pc:sldMk cId="4151925073" sldId="312"/>
        </pc:sldMkLst>
      </pc:sldChg>
      <pc:sldChg chg="modSp mod">
        <pc:chgData name="Roberta D'Angiolella" userId="b2fe5561-2bfe-4515-a428-224f7eb62c78" providerId="ADAL" clId="{5EC9EB39-22DD-4C7C-8063-796F4506CA7F}" dt="2024-11-11T17:55:52.930" v="12610"/>
        <pc:sldMkLst>
          <pc:docMk/>
          <pc:sldMk cId="201820461" sldId="314"/>
        </pc:sldMkLst>
      </pc:sldChg>
      <pc:sldChg chg="modSp mod">
        <pc:chgData name="Roberta D'Angiolella" userId="b2fe5561-2bfe-4515-a428-224f7eb62c78" providerId="ADAL" clId="{5EC9EB39-22DD-4C7C-8063-796F4506CA7F}" dt="2024-11-11T17:55:52.930" v="12610"/>
        <pc:sldMkLst>
          <pc:docMk/>
          <pc:sldMk cId="3091661807" sldId="316"/>
        </pc:sldMkLst>
      </pc:sldChg>
      <pc:sldChg chg="modSp mod">
        <pc:chgData name="Roberta D'Angiolella" userId="b2fe5561-2bfe-4515-a428-224f7eb62c78" providerId="ADAL" clId="{5EC9EB39-22DD-4C7C-8063-796F4506CA7F}" dt="2024-11-11T17:55:52.930" v="12610"/>
        <pc:sldMkLst>
          <pc:docMk/>
          <pc:sldMk cId="3843253856" sldId="318"/>
        </pc:sldMkLst>
      </pc:sldChg>
      <pc:sldChg chg="modSp mod">
        <pc:chgData name="Roberta D'Angiolella" userId="b2fe5561-2bfe-4515-a428-224f7eb62c78" providerId="ADAL" clId="{5EC9EB39-22DD-4C7C-8063-796F4506CA7F}" dt="2024-11-11T17:55:52.930" v="12610"/>
        <pc:sldMkLst>
          <pc:docMk/>
          <pc:sldMk cId="56319769" sldId="320"/>
        </pc:sldMkLst>
      </pc:sldChg>
      <pc:sldChg chg="modSp mod">
        <pc:chgData name="Roberta D'Angiolella" userId="b2fe5561-2bfe-4515-a428-224f7eb62c78" providerId="ADAL" clId="{5EC9EB39-22DD-4C7C-8063-796F4506CA7F}" dt="2024-11-11T17:55:52.930" v="12610"/>
        <pc:sldMkLst>
          <pc:docMk/>
          <pc:sldMk cId="320643257" sldId="322"/>
        </pc:sldMkLst>
      </pc:sldChg>
      <pc:sldChg chg="modSp mod">
        <pc:chgData name="Roberta D'Angiolella" userId="b2fe5561-2bfe-4515-a428-224f7eb62c78" providerId="ADAL" clId="{5EC9EB39-22DD-4C7C-8063-796F4506CA7F}" dt="2024-11-11T17:55:52.930" v="12610"/>
        <pc:sldMkLst>
          <pc:docMk/>
          <pc:sldMk cId="1780023284" sldId="324"/>
        </pc:sldMkLst>
      </pc:sldChg>
      <pc:sldChg chg="modSp mod">
        <pc:chgData name="Roberta D'Angiolella" userId="b2fe5561-2bfe-4515-a428-224f7eb62c78" providerId="ADAL" clId="{5EC9EB39-22DD-4C7C-8063-796F4506CA7F}" dt="2024-11-11T17:55:52.930" v="12610"/>
        <pc:sldMkLst>
          <pc:docMk/>
          <pc:sldMk cId="3014205294" sldId="326"/>
        </pc:sldMkLst>
      </pc:sldChg>
      <pc:sldChg chg="modSp mod">
        <pc:chgData name="Roberta D'Angiolella" userId="b2fe5561-2bfe-4515-a428-224f7eb62c78" providerId="ADAL" clId="{5EC9EB39-22DD-4C7C-8063-796F4506CA7F}" dt="2024-11-11T17:55:52.930" v="12610"/>
        <pc:sldMkLst>
          <pc:docMk/>
          <pc:sldMk cId="4265383658" sldId="328"/>
        </pc:sldMkLst>
      </pc:sldChg>
      <pc:sldChg chg="modSp mod">
        <pc:chgData name="Roberta D'Angiolella" userId="b2fe5561-2bfe-4515-a428-224f7eb62c78" providerId="ADAL" clId="{5EC9EB39-22DD-4C7C-8063-796F4506CA7F}" dt="2024-11-11T17:55:52.930" v="12610"/>
        <pc:sldMkLst>
          <pc:docMk/>
          <pc:sldMk cId="1419867550" sldId="330"/>
        </pc:sldMkLst>
      </pc:sldChg>
      <pc:sldChg chg="addSp delSp modSp mod">
        <pc:chgData name="Roberta D'Angiolella" userId="b2fe5561-2bfe-4515-a428-224f7eb62c78" providerId="ADAL" clId="{5EC9EB39-22DD-4C7C-8063-796F4506CA7F}" dt="2024-11-11T17:55:52.930" v="12610"/>
        <pc:sldMkLst>
          <pc:docMk/>
          <pc:sldMk cId="3735374243" sldId="345"/>
        </pc:sldMkLst>
      </pc:sldChg>
      <pc:sldChg chg="addSp delSp modSp mod">
        <pc:chgData name="Roberta D'Angiolella" userId="b2fe5561-2bfe-4515-a428-224f7eb62c78" providerId="ADAL" clId="{5EC9EB39-22DD-4C7C-8063-796F4506CA7F}" dt="2024-11-11T17:55:52.930" v="12610"/>
        <pc:sldMkLst>
          <pc:docMk/>
          <pc:sldMk cId="69915484" sldId="346"/>
        </pc:sldMkLst>
      </pc:sldChg>
      <pc:sldChg chg="addSp delSp modSp add del mod">
        <pc:chgData name="Roberta D'Angiolella" userId="b2fe5561-2bfe-4515-a428-224f7eb62c78" providerId="ADAL" clId="{5EC9EB39-22DD-4C7C-8063-796F4506CA7F}" dt="2024-11-11T17:55:52.930" v="12610"/>
        <pc:sldMkLst>
          <pc:docMk/>
          <pc:sldMk cId="554874854" sldId="2147376339"/>
        </pc:sldMkLst>
      </pc:sldChg>
      <pc:sldChg chg="addSp delSp modSp add del mod">
        <pc:chgData name="Roberta D'Angiolella" userId="b2fe5561-2bfe-4515-a428-224f7eb62c78" providerId="ADAL" clId="{5EC9EB39-22DD-4C7C-8063-796F4506CA7F}" dt="2024-11-11T17:56:33.975" v="13075"/>
        <pc:sldMkLst>
          <pc:docMk/>
          <pc:sldMk cId="3371522386" sldId="2147376339"/>
        </pc:sldMkLst>
      </pc:sldChg>
      <pc:sldChg chg="addSp delSp modSp add del mod">
        <pc:chgData name="Roberta D'Angiolella" userId="b2fe5561-2bfe-4515-a428-224f7eb62c78" providerId="ADAL" clId="{5EC9EB39-22DD-4C7C-8063-796F4506CA7F}" dt="2024-11-11T17:55:52.930" v="12610"/>
        <pc:sldMkLst>
          <pc:docMk/>
          <pc:sldMk cId="1146430660" sldId="2147376340"/>
        </pc:sldMkLst>
      </pc:sldChg>
      <pc:sldChg chg="addSp delSp modSp add del mod">
        <pc:chgData name="Roberta D'Angiolella" userId="b2fe5561-2bfe-4515-a428-224f7eb62c78" providerId="ADAL" clId="{5EC9EB39-22DD-4C7C-8063-796F4506CA7F}" dt="2024-11-11T17:56:33.975" v="13075"/>
        <pc:sldMkLst>
          <pc:docMk/>
          <pc:sldMk cId="4253173002" sldId="21473763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09483-3954-465E-8CF3-51531C77A682}" type="datetimeFigureOut">
              <a:rPr lang="en-GB" smtClean="0"/>
              <a:t>09/07/2025</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06D908-EE75-4287-9386-0AD21C45CA11}" type="slidenum">
              <a:rPr lang="en-GB" smtClean="0"/>
              <a:t>‹#›</a:t>
            </a:fld>
            <a:endParaRPr lang="en-GB"/>
          </a:p>
        </p:txBody>
      </p:sp>
    </p:spTree>
    <p:extLst>
      <p:ext uri="{BB962C8B-B14F-4D97-AF65-F5344CB8AC3E}">
        <p14:creationId xmlns:p14="http://schemas.microsoft.com/office/powerpoint/2010/main" val="3330237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CFAC3-7D7D-6CAA-979B-9E701FA7C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875AF-CDAA-73A7-BF8C-33EBA2F026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AA672-5B4F-DCC9-34E5-8D01CA7732CC}"/>
              </a:ext>
            </a:extLst>
          </p:cNvPr>
          <p:cNvSpPr>
            <a:spLocks noGrp="1"/>
          </p:cNvSpPr>
          <p:nvPr>
            <p:ph type="body" idx="1"/>
          </p:nvPr>
        </p:nvSpPr>
        <p:spPr/>
        <p:txBody>
          <a:bodyPr/>
          <a:lstStyle/>
          <a:p>
            <a:r>
              <a:rPr lang="fr-FR"/>
              <a:t>The workshop </a:t>
            </a:r>
            <a:r>
              <a:rPr lang="fr-FR" err="1"/>
              <a:t>begins</a:t>
            </a:r>
            <a:r>
              <a:rPr lang="fr-FR"/>
              <a:t> at 13:00 </a:t>
            </a:r>
            <a:r>
              <a:rPr lang="fr-FR" err="1"/>
              <a:t>with</a:t>
            </a:r>
            <a:r>
              <a:rPr lang="fr-FR"/>
              <a:t> a </a:t>
            </a:r>
            <a:r>
              <a:rPr lang="fr-FR" err="1"/>
              <a:t>welcome</a:t>
            </a:r>
            <a:r>
              <a:rPr lang="fr-FR"/>
              <a:t> and </a:t>
            </a:r>
            <a:r>
              <a:rPr lang="fr-FR" err="1"/>
              <a:t>overview</a:t>
            </a:r>
            <a:r>
              <a:rPr lang="fr-FR"/>
              <a:t> by me. Session 1 </a:t>
            </a:r>
            <a:r>
              <a:rPr lang="fr-FR" err="1"/>
              <a:t>focuses</a:t>
            </a:r>
            <a:r>
              <a:rPr lang="fr-FR"/>
              <a:t> on </a:t>
            </a:r>
            <a:r>
              <a:rPr lang="fr-FR" err="1"/>
              <a:t>empowering</a:t>
            </a:r>
            <a:r>
              <a:rPr lang="fr-FR"/>
              <a:t> </a:t>
            </a:r>
            <a:r>
              <a:rPr lang="fr-FR" err="1"/>
              <a:t>citizens</a:t>
            </a:r>
            <a:r>
              <a:rPr lang="fr-FR"/>
              <a:t> in the </a:t>
            </a:r>
            <a:r>
              <a:rPr lang="fr-FR" err="1"/>
              <a:t>energy</a:t>
            </a:r>
            <a:r>
              <a:rPr lang="fr-FR"/>
              <a:t> transition </a:t>
            </a:r>
            <a:r>
              <a:rPr lang="fr-FR" err="1"/>
              <a:t>through</a:t>
            </a:r>
            <a:r>
              <a:rPr lang="fr-FR"/>
              <a:t> innovative </a:t>
            </a:r>
            <a:r>
              <a:rPr lang="fr-FR" err="1"/>
              <a:t>models</a:t>
            </a:r>
            <a:r>
              <a:rPr lang="fr-FR"/>
              <a:t>, technologies, and </a:t>
            </a:r>
            <a:r>
              <a:rPr lang="fr-FR" err="1"/>
              <a:t>communities</a:t>
            </a:r>
            <a:r>
              <a:rPr lang="fr-FR"/>
              <a:t>. </a:t>
            </a:r>
            <a:r>
              <a:rPr lang="fr-FR" err="1"/>
              <a:t>Presentations</a:t>
            </a:r>
            <a:r>
              <a:rPr lang="fr-FR"/>
              <a:t> in </a:t>
            </a:r>
            <a:r>
              <a:rPr lang="fr-FR" err="1"/>
              <a:t>this</a:t>
            </a:r>
            <a:r>
              <a:rPr lang="fr-FR"/>
              <a:t> session </a:t>
            </a:r>
            <a:r>
              <a:rPr lang="fr-FR" err="1"/>
              <a:t>include</a:t>
            </a:r>
            <a:r>
              <a:rPr lang="fr-FR"/>
              <a:t> ENPOWER by Christine </a:t>
            </a:r>
            <a:r>
              <a:rPr lang="fr-FR" err="1"/>
              <a:t>Gritsch</a:t>
            </a:r>
            <a:r>
              <a:rPr lang="fr-FR"/>
              <a:t>, </a:t>
            </a:r>
            <a:r>
              <a:rPr lang="fr-FR" err="1"/>
              <a:t>InEExS</a:t>
            </a:r>
            <a:r>
              <a:rPr lang="fr-FR"/>
              <a:t> by </a:t>
            </a:r>
            <a:r>
              <a:rPr lang="fr-FR" err="1"/>
              <a:t>Filippos</a:t>
            </a:r>
            <a:r>
              <a:rPr lang="fr-FR"/>
              <a:t> Anagnostopoulos, and DEDALUS by Alessandro Rossi, </a:t>
            </a:r>
            <a:r>
              <a:rPr lang="fr-FR" err="1"/>
              <a:t>followed</a:t>
            </a:r>
            <a:r>
              <a:rPr lang="fr-FR"/>
              <a:t> by a panel discussion </a:t>
            </a:r>
            <a:r>
              <a:rPr lang="fr-FR" err="1"/>
              <a:t>moderated</a:t>
            </a:r>
            <a:r>
              <a:rPr lang="fr-FR"/>
              <a:t> by me as </a:t>
            </a:r>
            <a:r>
              <a:rPr lang="fr-FR" err="1"/>
              <a:t>well</a:t>
            </a:r>
            <a:r>
              <a:rPr lang="fr-FR"/>
              <a:t>. Session 2 centers on </a:t>
            </a:r>
            <a:r>
              <a:rPr lang="fr-FR" err="1"/>
              <a:t>accelerating</a:t>
            </a:r>
            <a:r>
              <a:rPr lang="fr-FR"/>
              <a:t> </a:t>
            </a:r>
            <a:r>
              <a:rPr lang="fr-FR" err="1"/>
              <a:t>energy</a:t>
            </a:r>
            <a:r>
              <a:rPr lang="fr-FR"/>
              <a:t> transition via digital platforms, </a:t>
            </a:r>
            <a:r>
              <a:rPr lang="fr-FR" err="1"/>
              <a:t>storage</a:t>
            </a:r>
            <a:r>
              <a:rPr lang="fr-FR"/>
              <a:t> </a:t>
            </a:r>
            <a:r>
              <a:rPr lang="fr-FR" err="1"/>
              <a:t>integration</a:t>
            </a:r>
            <a:r>
              <a:rPr lang="fr-FR"/>
              <a:t>, and IoT intelligence, </a:t>
            </a:r>
            <a:r>
              <a:rPr lang="fr-FR" err="1"/>
              <a:t>featuring</a:t>
            </a:r>
            <a:r>
              <a:rPr lang="fr-FR"/>
              <a:t> ENERGATE by Eleni </a:t>
            </a:r>
            <a:r>
              <a:rPr lang="fr-FR" err="1"/>
              <a:t>Stigka</a:t>
            </a:r>
            <a:r>
              <a:rPr lang="fr-FR"/>
              <a:t>, HEDGE-IoT by Tudor </a:t>
            </a:r>
            <a:r>
              <a:rPr lang="fr-FR" err="1"/>
              <a:t>Cioara</a:t>
            </a:r>
            <a:r>
              <a:rPr lang="fr-FR"/>
              <a:t>, and i-STENTORE by </a:t>
            </a:r>
            <a:r>
              <a:rPr lang="fr-FR" err="1"/>
              <a:t>Vagia</a:t>
            </a:r>
            <a:r>
              <a:rPr lang="fr-FR"/>
              <a:t> </a:t>
            </a:r>
            <a:r>
              <a:rPr lang="fr-FR" err="1"/>
              <a:t>Gaidatzi</a:t>
            </a:r>
            <a:r>
              <a:rPr lang="fr-FR"/>
              <a:t>. This session </a:t>
            </a:r>
            <a:r>
              <a:rPr lang="fr-FR" err="1"/>
              <a:t>concludes</a:t>
            </a:r>
            <a:r>
              <a:rPr lang="fr-FR"/>
              <a:t> </a:t>
            </a:r>
            <a:r>
              <a:rPr lang="fr-FR" err="1"/>
              <a:t>with</a:t>
            </a:r>
            <a:r>
              <a:rPr lang="fr-FR"/>
              <a:t> </a:t>
            </a:r>
            <a:r>
              <a:rPr lang="fr-FR" err="1"/>
              <a:t>another</a:t>
            </a:r>
            <a:r>
              <a:rPr lang="fr-FR"/>
              <a:t> panel discussion. The workshop ends at 14:30.</a:t>
            </a:r>
            <a:endParaRPr lang="el-GR"/>
          </a:p>
        </p:txBody>
      </p:sp>
      <p:sp>
        <p:nvSpPr>
          <p:cNvPr id="4" name="Slide Number Placeholder 3">
            <a:extLst>
              <a:ext uri="{FF2B5EF4-FFF2-40B4-BE49-F238E27FC236}">
                <a16:creationId xmlns:a16="http://schemas.microsoft.com/office/drawing/2014/main" id="{8F3D3904-41AC-77DB-67B8-39B2EA0FE1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9822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a:t>
            </a:r>
            <a:r>
              <a:rPr lang="en-US" err="1"/>
              <a:t>SmartEnergyCluster</a:t>
            </a:r>
            <a:r>
              <a:rPr lang="en-US"/>
              <a:t> is an initiative that was established within the framework of the </a:t>
            </a:r>
            <a:r>
              <a:rPr lang="en-US" err="1"/>
              <a:t>InEExS</a:t>
            </a:r>
            <a:r>
              <a:rPr lang="en-US"/>
              <a:t> project, which deploys integrated energy services across various sectors and carriers and works on the </a:t>
            </a:r>
            <a:r>
              <a:rPr lang="en-US" err="1"/>
              <a:t>tokenisation</a:t>
            </a:r>
            <a:r>
              <a:rPr lang="en-US"/>
              <a:t> of energy-saving data on a public blockchain. The cluster is managed by IEECP and EPU NTUA, and it currently consists of 34 projects funded by the EU through LIFE and Horizon 2020 </a:t>
            </a:r>
            <a:r>
              <a:rPr lang="en-US" err="1"/>
              <a:t>programme</a:t>
            </a:r>
            <a:r>
              <a:rPr lang="en-US"/>
              <a:t>. Our collaborative effort aims to merge different energy services, incorporate non-energy benefits, and overcome market fragmentation. </a:t>
            </a:r>
            <a:endParaRPr lang="el-GR"/>
          </a:p>
          <a:p>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6093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main purpose of the #SmartEnergyCluster is to establish synergies among projects that share common topics and key performance indicators. We aim to exchange knowledge, particularly in the areas of dissemination, communication, and stakeholder engagement. By leveraging our collective experience and expertise, we can more effectively promote our projects and achieve greater impact. Our goal is to define a common strategy that involves cross-promotion, joint events, and collaborative activities. This unified approach allows us to engage target groups more effectively and amplify our message about the importance of the energy transition.</a:t>
            </a:r>
            <a:endParaRPr lang="el-GR"/>
          </a:p>
          <a:p>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267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a:t>Our cluster currently has </a:t>
            </a:r>
            <a:r>
              <a:rPr lang="el-GR"/>
              <a:t>34</a:t>
            </a:r>
            <a:r>
              <a:rPr lang="en-US"/>
              <a:t> ongoing projects and 1</a:t>
            </a:r>
            <a:r>
              <a:rPr lang="el-GR"/>
              <a:t>8</a:t>
            </a:r>
            <a:r>
              <a:rPr lang="en-US"/>
              <a:t> completed projects, covering a wide range of topics within the energy sector. Several of these cluster projects originated through </a:t>
            </a:r>
            <a:r>
              <a:rPr lang="en-US" err="1"/>
              <a:t>SmartSPIN’s</a:t>
            </a:r>
            <a:r>
              <a:rPr lang="en-US"/>
              <a:t> earlier clustering activities, establishing a foundation for continued collaboration and growth. By grouping projects with similar fields of activities, we can foster bilateral synergies, not only in technical aspects but also in organizing events and developing content and materials.</a:t>
            </a:r>
          </a:p>
          <a:p>
            <a:r>
              <a:rPr lang="en-US"/>
              <a:t>The diversity of these projects enriches the cluster, bringing various perspectives and innovative solutions to the forefront of the energy transition. This diversity also facilitates mutual learning, enabling the development of new approaches to energy efficiency and further strengthening the link between past and current initiatives.</a:t>
            </a:r>
          </a:p>
          <a:p>
            <a:endParaRPr lang="en-US"/>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3214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identified 21 topics to </a:t>
            </a:r>
            <a:r>
              <a:rPr lang="en-US" err="1"/>
              <a:t>categorise</a:t>
            </a:r>
            <a:r>
              <a:rPr lang="en-US"/>
              <a:t> our projects, which helps us understand their focus areas and find common ground. Projects are requested to fill out an application form detailing their activities, allowing us to filter and identify commonalities. At the core of the cluster is energy efficiency, which serves as a focal point. Around this core, we have various other topics, each varying in importance. By grouping our projects in this way, we can foster more targeted collaborations and tackle specific challenges in the energy sector.</a:t>
            </a:r>
            <a:endParaRPr lang="el-GR"/>
          </a:p>
          <a:p>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0305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Our cluster features pilot projects across numerous countries, with most pilots concentrated in Greece, Italy, and Spain. In total, we have pilots in 30 different countries, each bringing unique expertise and perspectives to the #SmartEnergyCluster. This geographic diversity is one of our strengths, allowing us to test and implement solutions in a variety of contexts and environments and collaborate in national level as well.</a:t>
            </a:r>
            <a:endParaRPr lang="el-GR"/>
          </a:p>
          <a:p>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343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spread the word about our activities and the importance of the energy transition, we have an active presence on social media. We use hashtags like #SmartEnergyCluster and #MeetourSmartEnergyCluster to create awareness and foster engagement. Our campaigns are designed to highlight the collaborative nature of our cluster and to introduce our member projects to a broader audience. </a:t>
            </a:r>
            <a:endParaRPr lang="el-GR"/>
          </a:p>
          <a:p>
            <a:pPr marL="0" marR="0" lvl="0" indent="0" algn="l" defTabSz="914400" rtl="0" eaLnBrk="1" fontAlgn="auto" latinLnBrk="0" hangingPunct="1">
              <a:lnSpc>
                <a:spcPct val="100000"/>
              </a:lnSpc>
              <a:spcBef>
                <a:spcPts val="0"/>
              </a:spcBef>
              <a:spcAft>
                <a:spcPts val="0"/>
              </a:spcAft>
              <a:buClrTx/>
              <a:buSzTx/>
              <a:buFontTx/>
              <a:buNone/>
              <a:tabLst/>
              <a:defRPr/>
            </a:pPr>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3249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a:t>This slide showcases the social media campaigns promoting the Smart Energy Cluster and its associated projects. The </a:t>
            </a:r>
            <a:r>
              <a:rPr lang="en-US" err="1"/>
              <a:t>InEExS</a:t>
            </a:r>
            <a:r>
              <a:rPr lang="en-US"/>
              <a:t> initiative actively uses social media channels to raise awareness about new projects, encouraging people to follow the hashtag #SmartEnergyCluster and visit the website smartenergycluster.eu for more information. The slide also highlights many projects funded by the European Commission and LIFE </a:t>
            </a:r>
            <a:r>
              <a:rPr lang="en-US" err="1"/>
              <a:t>programmes</a:t>
            </a:r>
            <a:r>
              <a:rPr lang="en-US"/>
              <a:t> that are part of this collaborative cluster. On the right side, you can see examples of social media posts, including a tweet emphasizing that collaboration is key to accelerating the energy transition, and a LinkedIn post highlighting how over 30 EU projects work together within the cluster to overcome market barriers and promote sustainable energy solutions. These campaigns aim to increase the cluster’s visibility, foster knowledge sharing, and invite new stakeholders to join this collective effort. Overall, social media plays a vital role in quickly spreading the message and engaging a wide audience across industry, policymakers, and the public.</a:t>
            </a:r>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6789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a:t>The Smart Energy Cluster comprises a total of 52 projects, with 34 currently active members. The hashtag #SmartenergyCluster has been used 320 times on social media, reflecting the cluster's online presence. The cluster operates a dedicated website featuring application forms for joining and news dissemination. A pilot map includes coverage of 25 countries, enhancing project visibility across Europe. Collaboration is fostered through 3 workshops and 9 joint events. Additionally, SharePoint is utilized for sharing supportive documents, facilitating collaboration and efficient communication within the cluster.</a:t>
            </a:r>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9116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a:t>The Smart Energy Cluster website offers a comprehensive platform to showcase ongoing projects, cluster goals, the latest news and events, and information about cluster coordinators from IEECP and NTUA. The Home Page provides up-to-date details on these aspects to keep users informed. The Our Cluster page features project logos and links to their respective websites, facilitating easy access to individual projects. The News &amp; Events page allows users to filter information by type and topic, enhancing the browsing experience. The Pilot Maps page displays a Pilot </a:t>
            </a:r>
            <a:r>
              <a:rPr lang="en-US" err="1"/>
              <a:t>Visualisation</a:t>
            </a:r>
            <a:r>
              <a:rPr lang="en-US"/>
              <a:t> Map where users can filter projects by country or specific projects, enabling direct access to each pilot project's dedicated webpage for more detailed information. The Services page offers information on ongoing projects, including social media, website, and contact email details, along with a dissemination request feature for projects to share activities through the website or social media of </a:t>
            </a:r>
            <a:r>
              <a:rPr lang="en-US" err="1"/>
              <a:t>INEExS</a:t>
            </a:r>
            <a:r>
              <a:rPr lang="en-US"/>
              <a:t>. Lastly, the Join the Cluster page provides a simple form for projects to join the cluster and utilize its services. Upon acceptance, projects receive an email with instructions and detailed information on how to use the cluster effectively. To date, the platform hosts 69 news and event items and has attracted 3,471 unique users, demonstrating its growing reach and engagement within the energy cluster community.</a:t>
            </a:r>
          </a:p>
        </p:txBody>
      </p:sp>
      <p:sp>
        <p:nvSpPr>
          <p:cNvPr id="4" name="Θέση αριθμού διαφάνειας 3"/>
          <p:cNvSpPr>
            <a:spLocks noGrp="1"/>
          </p:cNvSpPr>
          <p:nvPr>
            <p:ph type="sldNum" sz="quarter" idx="5"/>
          </p:nvPr>
        </p:nvSpPr>
        <p:spPr/>
        <p:txBody>
          <a:bodyPr/>
          <a:lstStyle/>
          <a:p>
            <a:fld id="{94327522-3A83-4D6A-80FF-5D3DBAA2F45C}" type="slidenum">
              <a:rPr lang="el-GR" smtClean="0"/>
              <a:t>11</a:t>
            </a:fld>
            <a:endParaRPr lang="el-GR"/>
          </a:p>
        </p:txBody>
      </p:sp>
    </p:spTree>
    <p:extLst>
      <p:ext uri="{BB962C8B-B14F-4D97-AF65-F5344CB8AC3E}">
        <p14:creationId xmlns:p14="http://schemas.microsoft.com/office/powerpoint/2010/main" val="2640569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812A2-B9AB-89C2-EA79-66EC90ED8C2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F2CDC5B-5A0D-904B-3CF8-33237AEE8380}"/>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8F54593-0130-14C2-55E7-BBC792F2FFCD}"/>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5FDA726-361E-E379-E4FA-759080C1AE2E}"/>
              </a:ext>
            </a:extLst>
          </p:cNvPr>
          <p:cNvSpPr>
            <a:spLocks noGrp="1"/>
          </p:cNvSpPr>
          <p:nvPr>
            <p:ph type="sldNum" sz="quarter" idx="5"/>
          </p:nvPr>
        </p:nvSpPr>
        <p:spPr/>
        <p:txBody>
          <a:bodyPr/>
          <a:lstStyle/>
          <a:p>
            <a:fld id="{94327522-3A83-4D6A-80FF-5D3DBAA2F45C}" type="slidenum">
              <a:rPr lang="el-GR" smtClean="0"/>
              <a:t>12</a:t>
            </a:fld>
            <a:endParaRPr lang="el-GR"/>
          </a:p>
        </p:txBody>
      </p:sp>
    </p:spTree>
    <p:extLst>
      <p:ext uri="{BB962C8B-B14F-4D97-AF65-F5344CB8AC3E}">
        <p14:creationId xmlns:p14="http://schemas.microsoft.com/office/powerpoint/2010/main" val="1966527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B9E6E-9815-A573-45F5-68BDB0B399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8FDE6-6F03-3827-90A2-6DFAC0EAB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17C83-E92F-06B7-EDDB-323667729A09}"/>
              </a:ext>
            </a:extLst>
          </p:cNvPr>
          <p:cNvSpPr>
            <a:spLocks noGrp="1"/>
          </p:cNvSpPr>
          <p:nvPr>
            <p:ph type="body" idx="1"/>
          </p:nvPr>
        </p:nvSpPr>
        <p:spPr/>
        <p:txBody>
          <a:bodyPr/>
          <a:lstStyle/>
          <a:p>
            <a:r>
              <a:rPr lang="en-US"/>
              <a:t>The Smart Energy Cluster includes several key projects addressing various aspects of energy management and efficiency. </a:t>
            </a:r>
            <a:r>
              <a:rPr lang="en-US" err="1"/>
              <a:t>InEExS</a:t>
            </a:r>
            <a:r>
              <a:rPr lang="en-US"/>
              <a:t> focuses on deploying integrated energy services across sectors using blockchain for energy savings tokenization. ENPOWER transforms passive energy consumers into active participants with full control over their usage. Dedalus aims to optimize energy consumption in residential buildings via demand response and ICT during peak times. ENERGATE works to create an ICT-enabled energy efficiency marketplace to support sustainable building renovations through finance facilitation. HEDGE-IoT facilitates orchestrated energy system operations with increased flexibility using its reference architecture. Lastly, </a:t>
            </a:r>
            <a:r>
              <a:rPr lang="en-US" err="1"/>
              <a:t>i</a:t>
            </a:r>
            <a:r>
              <a:rPr lang="en-US"/>
              <a:t>-STENTORE develops hybrid storage solutions as active grid components to improve stability, efficiency, and renewable integration, supported by flexible, technology-agnostic frameworks and innovative business models.</a:t>
            </a:r>
            <a:endParaRPr lang="el-GR"/>
          </a:p>
        </p:txBody>
      </p:sp>
      <p:sp>
        <p:nvSpPr>
          <p:cNvPr id="4" name="Slide Number Placeholder 3">
            <a:extLst>
              <a:ext uri="{FF2B5EF4-FFF2-40B4-BE49-F238E27FC236}">
                <a16:creationId xmlns:a16="http://schemas.microsoft.com/office/drawing/2014/main" id="{A98C87F1-B89C-C47F-C51D-7611EA9141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3358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327522-3A83-4D6A-80FF-5D3DBAA2F45C}" type="slidenum">
              <a:rPr kumimoji="0" 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8902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5" name="Footer Placeholder 4"/>
          <p:cNvSpPr>
            <a:spLocks noGrp="1"/>
          </p:cNvSpPr>
          <p:nvPr>
            <p:ph type="ftr" sz="quarter" idx="11"/>
          </p:nvPr>
        </p:nvSpPr>
        <p:spPr>
          <a:xfrm>
            <a:off x="5923722" y="9335743"/>
            <a:ext cx="7076661" cy="547688"/>
          </a:xfrm>
          <a:prstGeom prst="rect">
            <a:avLst/>
          </a:prstGeom>
        </p:spPr>
        <p:txBody>
          <a:bodyPr/>
          <a:lstStyle/>
          <a:p>
            <a:endParaRPr lang="en-GB"/>
          </a:p>
        </p:txBody>
      </p:sp>
      <p:sp>
        <p:nvSpPr>
          <p:cNvPr id="6" name="Slide Number Placeholder 5"/>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392095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59636" y="1760363"/>
            <a:ext cx="14950440" cy="4389120"/>
          </a:xfrm>
        </p:spPr>
        <p:txBody>
          <a:bodyPr anchor="b">
            <a:noAutofit/>
          </a:bodyPr>
          <a:lstStyle>
            <a:lvl1pPr algn="ctr">
              <a:lnSpc>
                <a:spcPct val="85000"/>
              </a:lnSpc>
              <a:defRPr sz="10800" b="0" cap="all" baseline="0"/>
            </a:lvl1pPr>
          </a:lstStyle>
          <a:p>
            <a:r>
              <a:rPr lang="en-US"/>
              <a:t>Click to edit Master title style</a:t>
            </a:r>
          </a:p>
        </p:txBody>
      </p:sp>
      <p:sp>
        <p:nvSpPr>
          <p:cNvPr id="3" name="Text Placeholder 2"/>
          <p:cNvSpPr>
            <a:spLocks noGrp="1"/>
          </p:cNvSpPr>
          <p:nvPr>
            <p:ph type="body" idx="1"/>
          </p:nvPr>
        </p:nvSpPr>
        <p:spPr>
          <a:xfrm>
            <a:off x="2564892" y="6231780"/>
            <a:ext cx="13153644" cy="2045709"/>
          </a:xfrm>
        </p:spPr>
        <p:txBody>
          <a:bodyPr anchor="t">
            <a:normAutofit/>
          </a:bodyPr>
          <a:lstStyle>
            <a:lvl1pPr marL="0" indent="0" algn="ctr">
              <a:buNone/>
              <a:defRPr sz="3300">
                <a:solidFill>
                  <a:schemeClr val="accent1"/>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5" name="Footer Placeholder 4"/>
          <p:cNvSpPr>
            <a:spLocks noGrp="1"/>
          </p:cNvSpPr>
          <p:nvPr>
            <p:ph type="ftr" sz="quarter" idx="11"/>
          </p:nvPr>
        </p:nvSpPr>
        <p:spPr>
          <a:xfrm>
            <a:off x="5923722" y="9335743"/>
            <a:ext cx="7076661" cy="547688"/>
          </a:xfrm>
          <a:prstGeom prst="rect">
            <a:avLst/>
          </a:prstGeom>
        </p:spPr>
        <p:txBody>
          <a:bodyPr/>
          <a:lstStyle/>
          <a:p>
            <a:endParaRPr lang="en-GB"/>
          </a:p>
        </p:txBody>
      </p:sp>
      <p:sp>
        <p:nvSpPr>
          <p:cNvPr id="6" name="Slide Number Placeholder 5"/>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cxnSp>
        <p:nvCxnSpPr>
          <p:cNvPr id="7" name="Straight Connector 6"/>
          <p:cNvCxnSpPr/>
          <p:nvPr/>
        </p:nvCxnSpPr>
        <p:spPr>
          <a:xfrm>
            <a:off x="2971801" y="6030612"/>
            <a:ext cx="1234440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806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14500" y="3086098"/>
            <a:ext cx="7132320" cy="6035040"/>
          </a:xfrm>
        </p:spPr>
        <p:txBody>
          <a:bodyPr/>
          <a:lstStyle>
            <a:lvl1pPr>
              <a:defRPr sz="33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401418" y="3086100"/>
            <a:ext cx="7132320" cy="6035040"/>
          </a:xfrm>
        </p:spPr>
        <p:txBody>
          <a:bodyPr/>
          <a:lstStyle>
            <a:lvl1pPr>
              <a:defRPr sz="33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6" name="Footer Placeholder 5"/>
          <p:cNvSpPr>
            <a:spLocks noGrp="1"/>
          </p:cNvSpPr>
          <p:nvPr>
            <p:ph type="ftr" sz="quarter" idx="11"/>
          </p:nvPr>
        </p:nvSpPr>
        <p:spPr>
          <a:xfrm>
            <a:off x="5923722" y="9335743"/>
            <a:ext cx="7076661" cy="547688"/>
          </a:xfrm>
          <a:prstGeom prst="rect">
            <a:avLst/>
          </a:prstGeom>
        </p:spPr>
        <p:txBody>
          <a:bodyPr/>
          <a:lstStyle/>
          <a:p>
            <a:endParaRPr lang="en-GB"/>
          </a:p>
        </p:txBody>
      </p:sp>
      <p:sp>
        <p:nvSpPr>
          <p:cNvPr id="7" name="Slide Number Placeholder 6"/>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312540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714500" y="3002266"/>
            <a:ext cx="7132320" cy="1165860"/>
          </a:xfrm>
        </p:spPr>
        <p:txBody>
          <a:bodyPr anchor="ctr"/>
          <a:lstStyle>
            <a:lvl1pPr marL="0" indent="0">
              <a:spcBef>
                <a:spcPts val="0"/>
              </a:spcBef>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714500" y="4082225"/>
            <a:ext cx="7132320" cy="5074920"/>
          </a:xfrm>
        </p:spPr>
        <p:txBody>
          <a:bodyPr/>
          <a:lstStyle>
            <a:lvl1pPr>
              <a:defRPr sz="33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403760" y="2998548"/>
            <a:ext cx="7132320" cy="1165860"/>
          </a:xfrm>
        </p:spPr>
        <p:txBody>
          <a:bodyPr anchor="ctr"/>
          <a:lstStyle>
            <a:lvl1pPr marL="0" indent="0">
              <a:spcBef>
                <a:spcPts val="0"/>
              </a:spcBef>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403760" y="4078983"/>
            <a:ext cx="7132320" cy="5074920"/>
          </a:xfrm>
        </p:spPr>
        <p:txBody>
          <a:bodyPr/>
          <a:lstStyle>
            <a:lvl1pPr>
              <a:defRPr sz="33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8" name="Footer Placeholder 7"/>
          <p:cNvSpPr>
            <a:spLocks noGrp="1"/>
          </p:cNvSpPr>
          <p:nvPr>
            <p:ph type="ftr" sz="quarter" idx="11"/>
          </p:nvPr>
        </p:nvSpPr>
        <p:spPr>
          <a:xfrm>
            <a:off x="5923722" y="9335743"/>
            <a:ext cx="7076661" cy="547688"/>
          </a:xfrm>
          <a:prstGeom prst="rect">
            <a:avLst/>
          </a:prstGeom>
        </p:spPr>
        <p:txBody>
          <a:bodyPr/>
          <a:lstStyle/>
          <a:p>
            <a:endParaRPr lang="en-GB"/>
          </a:p>
        </p:txBody>
      </p:sp>
      <p:sp>
        <p:nvSpPr>
          <p:cNvPr id="9" name="Slide Number Placeholder 8"/>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287120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4" name="Footer Placeholder 3"/>
          <p:cNvSpPr>
            <a:spLocks noGrp="1"/>
          </p:cNvSpPr>
          <p:nvPr>
            <p:ph type="ftr" sz="quarter" idx="11"/>
          </p:nvPr>
        </p:nvSpPr>
        <p:spPr>
          <a:xfrm>
            <a:off x="5923722" y="9335743"/>
            <a:ext cx="7076661" cy="547688"/>
          </a:xfrm>
          <a:prstGeom prst="rect">
            <a:avLst/>
          </a:prstGeom>
        </p:spPr>
        <p:txBody>
          <a:bodyPr/>
          <a:lstStyle/>
          <a:p>
            <a:endParaRPr lang="en-GB"/>
          </a:p>
        </p:txBody>
      </p:sp>
      <p:sp>
        <p:nvSpPr>
          <p:cNvPr id="5" name="Slide Number Placeholder 4"/>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3209987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3" name="Footer Placeholder 2"/>
          <p:cNvSpPr>
            <a:spLocks noGrp="1"/>
          </p:cNvSpPr>
          <p:nvPr>
            <p:ph type="ftr" sz="quarter" idx="11"/>
          </p:nvPr>
        </p:nvSpPr>
        <p:spPr>
          <a:xfrm>
            <a:off x="5923722" y="9335743"/>
            <a:ext cx="7076661" cy="547688"/>
          </a:xfrm>
          <a:prstGeom prst="rect">
            <a:avLst/>
          </a:prstGeom>
        </p:spPr>
        <p:txBody>
          <a:bodyPr/>
          <a:lstStyle/>
          <a:p>
            <a:endParaRPr lang="en-GB"/>
          </a:p>
        </p:txBody>
      </p:sp>
      <p:sp>
        <p:nvSpPr>
          <p:cNvPr id="4" name="Slide Number Placeholder 3"/>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1372358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91642" y="348152"/>
            <a:ext cx="5897880" cy="2606040"/>
          </a:xfrm>
        </p:spPr>
        <p:txBody>
          <a:bodyPr anchor="b">
            <a:noAutofit/>
          </a:bodyPr>
          <a:lstStyle>
            <a:lvl1pPr>
              <a:lnSpc>
                <a:spcPct val="90000"/>
              </a:lnSpc>
              <a:defRPr sz="6000" b="0"/>
            </a:lvl1pPr>
          </a:lstStyle>
          <a:p>
            <a:r>
              <a:rPr lang="en-US"/>
              <a:t>Click to edit Master title style</a:t>
            </a:r>
          </a:p>
        </p:txBody>
      </p:sp>
      <p:sp>
        <p:nvSpPr>
          <p:cNvPr id="3" name="Content Placeholder 2"/>
          <p:cNvSpPr>
            <a:spLocks noGrp="1"/>
          </p:cNvSpPr>
          <p:nvPr>
            <p:ph idx="1"/>
          </p:nvPr>
        </p:nvSpPr>
        <p:spPr>
          <a:xfrm>
            <a:off x="8778239" y="403571"/>
            <a:ext cx="7818120" cy="823751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714500" y="3103418"/>
            <a:ext cx="5897880" cy="5674823"/>
          </a:xfrm>
        </p:spPr>
        <p:txBody>
          <a:bodyPr>
            <a:normAutofit/>
          </a:bodyPr>
          <a:lstStyle>
            <a:lvl1pPr marL="0" indent="0">
              <a:lnSpc>
                <a:spcPct val="100000"/>
              </a:lnSpc>
              <a:spcBef>
                <a:spcPts val="1500"/>
              </a:spcBef>
              <a:buNone/>
              <a:defRPr sz="255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6" name="Footer Placeholder 5"/>
          <p:cNvSpPr>
            <a:spLocks noGrp="1"/>
          </p:cNvSpPr>
          <p:nvPr>
            <p:ph type="ftr" sz="quarter" idx="11"/>
          </p:nvPr>
        </p:nvSpPr>
        <p:spPr>
          <a:xfrm>
            <a:off x="5923722" y="9335743"/>
            <a:ext cx="7076661" cy="547688"/>
          </a:xfrm>
          <a:prstGeom prst="rect">
            <a:avLst/>
          </a:prstGeom>
        </p:spPr>
        <p:txBody>
          <a:bodyPr/>
          <a:lstStyle/>
          <a:p>
            <a:endParaRPr lang="en-GB"/>
          </a:p>
        </p:txBody>
      </p:sp>
      <p:sp>
        <p:nvSpPr>
          <p:cNvPr id="7" name="Slide Number Placeholder 6"/>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2768655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14500" y="748146"/>
            <a:ext cx="5897880" cy="3503814"/>
          </a:xfrm>
        </p:spPr>
        <p:txBody>
          <a:bodyPr anchor="b">
            <a:noAutofit/>
          </a:bodyPr>
          <a:lstStyle>
            <a:lvl1pPr>
              <a:lnSpc>
                <a:spcPct val="90000"/>
              </a:lnSpc>
              <a:defRPr sz="6000" b="0"/>
            </a:lvl1pPr>
          </a:lstStyle>
          <a:p>
            <a:r>
              <a:rPr lang="en-US"/>
              <a:t>Click to edit Master title style</a:t>
            </a:r>
          </a:p>
        </p:txBody>
      </p:sp>
      <p:sp>
        <p:nvSpPr>
          <p:cNvPr id="3" name="Picture Placeholder 2"/>
          <p:cNvSpPr>
            <a:spLocks noGrp="1" noChangeAspect="1"/>
          </p:cNvSpPr>
          <p:nvPr>
            <p:ph type="pic" idx="1"/>
          </p:nvPr>
        </p:nvSpPr>
        <p:spPr>
          <a:xfrm>
            <a:off x="8119872" y="637310"/>
            <a:ext cx="9148572" cy="8168361"/>
          </a:xfrm>
        </p:spPr>
        <p:txBody>
          <a:bodyPr lIns="274320" tIns="182880" anchor="t">
            <a:normAutofit/>
          </a:bodyPr>
          <a:lstStyle>
            <a:lvl1pPr marL="0" indent="0">
              <a:buNone/>
              <a:defRPr sz="42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714500" y="4251960"/>
            <a:ext cx="5897880" cy="4320540"/>
          </a:xfrm>
        </p:spPr>
        <p:txBody>
          <a:bodyPr>
            <a:normAutofit/>
          </a:bodyPr>
          <a:lstStyle>
            <a:lvl1pPr marL="0" indent="0">
              <a:lnSpc>
                <a:spcPct val="100000"/>
              </a:lnSpc>
              <a:spcBef>
                <a:spcPts val="1500"/>
              </a:spcBef>
              <a:buNone/>
              <a:defRPr sz="255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6" name="Footer Placeholder 5"/>
          <p:cNvSpPr>
            <a:spLocks noGrp="1"/>
          </p:cNvSpPr>
          <p:nvPr>
            <p:ph type="ftr" sz="quarter" idx="11"/>
          </p:nvPr>
        </p:nvSpPr>
        <p:spPr>
          <a:xfrm>
            <a:off x="5923722" y="9335743"/>
            <a:ext cx="7076661" cy="547688"/>
          </a:xfrm>
          <a:prstGeom prst="rect">
            <a:avLst/>
          </a:prstGeom>
        </p:spPr>
        <p:txBody>
          <a:bodyPr/>
          <a:lstStyle/>
          <a:p>
            <a:endParaRPr lang="en-GB"/>
          </a:p>
        </p:txBody>
      </p:sp>
      <p:sp>
        <p:nvSpPr>
          <p:cNvPr id="7" name="Slide Number Placeholder 6"/>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3010759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5" name="Footer Placeholder 4"/>
          <p:cNvSpPr>
            <a:spLocks noGrp="1"/>
          </p:cNvSpPr>
          <p:nvPr>
            <p:ph type="ftr" sz="quarter" idx="11"/>
          </p:nvPr>
        </p:nvSpPr>
        <p:spPr>
          <a:xfrm>
            <a:off x="5923722" y="9335743"/>
            <a:ext cx="7076661" cy="547688"/>
          </a:xfrm>
          <a:prstGeom prst="rect">
            <a:avLst/>
          </a:prstGeom>
        </p:spPr>
        <p:txBody>
          <a:bodyPr/>
          <a:lstStyle/>
          <a:p>
            <a:endParaRPr lang="en-GB"/>
          </a:p>
        </p:txBody>
      </p:sp>
      <p:sp>
        <p:nvSpPr>
          <p:cNvPr id="6" name="Slide Number Placeholder 5"/>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1668035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1143000"/>
            <a:ext cx="3486150" cy="8115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14500" y="1143000"/>
            <a:ext cx="11144250" cy="811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714494" y="9391162"/>
            <a:ext cx="3493611" cy="547688"/>
          </a:xfrm>
          <a:prstGeom prst="rect">
            <a:avLst/>
          </a:prstGeom>
        </p:spPr>
        <p:txBody>
          <a:bodyPr/>
          <a:lstStyle/>
          <a:p>
            <a:fld id="{5FCEA558-C022-4C54-BD48-6A1F373981C6}" type="datetimeFigureOut">
              <a:rPr lang="en-GB" smtClean="0"/>
              <a:t>09/07/2025</a:t>
            </a:fld>
            <a:endParaRPr lang="en-GB"/>
          </a:p>
        </p:txBody>
      </p:sp>
      <p:sp>
        <p:nvSpPr>
          <p:cNvPr id="5" name="Footer Placeholder 4"/>
          <p:cNvSpPr>
            <a:spLocks noGrp="1"/>
          </p:cNvSpPr>
          <p:nvPr>
            <p:ph type="ftr" sz="quarter" idx="11"/>
          </p:nvPr>
        </p:nvSpPr>
        <p:spPr>
          <a:xfrm>
            <a:off x="5923722" y="9335743"/>
            <a:ext cx="7076661" cy="547688"/>
          </a:xfrm>
          <a:prstGeom prst="rect">
            <a:avLst/>
          </a:prstGeom>
        </p:spPr>
        <p:txBody>
          <a:bodyPr/>
          <a:lstStyle/>
          <a:p>
            <a:endParaRPr lang="en-GB"/>
          </a:p>
        </p:txBody>
      </p:sp>
      <p:sp>
        <p:nvSpPr>
          <p:cNvPr id="6" name="Slide Number Placeholder 5"/>
          <p:cNvSpPr>
            <a:spLocks noGrp="1"/>
          </p:cNvSpPr>
          <p:nvPr>
            <p:ph type="sldNum" sz="quarter" idx="12"/>
          </p:nvPr>
        </p:nvSpPr>
        <p:spPr>
          <a:xfrm>
            <a:off x="13994296" y="9335743"/>
            <a:ext cx="2559326" cy="547688"/>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1337772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A92140D-AAC0-4C66-AFED-BB52D86CB6FD}"/>
              </a:ext>
            </a:extLst>
          </p:cNvPr>
          <p:cNvSpPr>
            <a:spLocks noGrp="1"/>
          </p:cNvSpPr>
          <p:nvPr>
            <p:ph type="body" sz="quarter" idx="11"/>
          </p:nvPr>
        </p:nvSpPr>
        <p:spPr>
          <a:xfrm>
            <a:off x="2095051" y="2991296"/>
            <a:ext cx="14047481" cy="3633788"/>
          </a:xfrm>
          <a:prstGeom prst="rect">
            <a:avLst/>
          </a:prstGeom>
        </p:spPr>
        <p:txBody>
          <a:bodyPr/>
          <a:lstStyle>
            <a:lvl1pPr>
              <a:buClr>
                <a:srgbClr val="C979F0"/>
              </a:buClr>
              <a:defRPr sz="3600">
                <a:solidFill>
                  <a:schemeClr val="tx1"/>
                </a:solidFill>
                <a:latin typeface="+mn-lt"/>
              </a:defRPr>
            </a:lvl1pPr>
            <a:lvl2pPr>
              <a:buClr>
                <a:srgbClr val="C979F0"/>
              </a:buClr>
              <a:defRPr sz="3000">
                <a:solidFill>
                  <a:schemeClr val="tx1"/>
                </a:solidFill>
                <a:latin typeface="+mn-lt"/>
              </a:defRPr>
            </a:lvl2pPr>
            <a:lvl3pPr>
              <a:buClr>
                <a:srgbClr val="C979F0"/>
              </a:buClr>
              <a:defRPr sz="2700">
                <a:solidFill>
                  <a:schemeClr val="tx1"/>
                </a:solidFill>
                <a:latin typeface="+mn-lt"/>
              </a:defRPr>
            </a:lvl3pPr>
            <a:lvl4pPr>
              <a:buClr>
                <a:srgbClr val="C979F0"/>
              </a:buClr>
              <a:defRPr sz="2400">
                <a:solidFill>
                  <a:schemeClr val="tx1"/>
                </a:solidFill>
                <a:latin typeface="+mn-lt"/>
              </a:defRPr>
            </a:lvl4pPr>
            <a:lvl5pPr>
              <a:buClr>
                <a:srgbClr val="C979F0"/>
              </a:buClr>
              <a:defRPr sz="24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9">
            <a:extLst>
              <a:ext uri="{FF2B5EF4-FFF2-40B4-BE49-F238E27FC236}">
                <a16:creationId xmlns:a16="http://schemas.microsoft.com/office/drawing/2014/main" id="{D3F9C35D-78D6-4146-9F3F-2190F5A1AA7F}"/>
              </a:ext>
            </a:extLst>
          </p:cNvPr>
          <p:cNvSpPr>
            <a:spLocks noGrp="1"/>
          </p:cNvSpPr>
          <p:nvPr>
            <p:ph sz="quarter" idx="10" hasCustomPrompt="1"/>
          </p:nvPr>
        </p:nvSpPr>
        <p:spPr>
          <a:xfrm>
            <a:off x="1330035" y="1716542"/>
            <a:ext cx="14812497" cy="832761"/>
          </a:xfrm>
          <a:prstGeom prst="rect">
            <a:avLst/>
          </a:prstGeom>
        </p:spPr>
        <p:txBody>
          <a:bodyPr/>
          <a:lstStyle>
            <a:lvl1pPr marL="0" indent="0">
              <a:buNone/>
              <a:defRPr sz="3000" b="0">
                <a:solidFill>
                  <a:schemeClr val="tx1"/>
                </a:solidFill>
                <a:latin typeface="+mn-lt"/>
                <a:cs typeface="Arial" panose="020B0604020202020204" pitchFamily="34" charset="0"/>
              </a:defRPr>
            </a:lvl1pPr>
            <a:lvl2pPr>
              <a:defRPr sz="3600">
                <a:solidFill>
                  <a:srgbClr val="96C3B3"/>
                </a:solidFill>
                <a:latin typeface="Arial" panose="020B0604020202020204" pitchFamily="34" charset="0"/>
                <a:cs typeface="Arial" panose="020B0604020202020204" pitchFamily="34" charset="0"/>
              </a:defRPr>
            </a:lvl2pPr>
            <a:lvl3pPr>
              <a:defRPr sz="3000">
                <a:solidFill>
                  <a:srgbClr val="96C3B3"/>
                </a:solidFill>
                <a:latin typeface="Arial" panose="020B0604020202020204" pitchFamily="34" charset="0"/>
                <a:cs typeface="Arial" panose="020B0604020202020204" pitchFamily="34" charset="0"/>
              </a:defRPr>
            </a:lvl3pPr>
            <a:lvl4pPr>
              <a:defRPr sz="2700">
                <a:solidFill>
                  <a:srgbClr val="96C3B3"/>
                </a:solidFill>
                <a:latin typeface="Arial" panose="020B0604020202020204" pitchFamily="34" charset="0"/>
                <a:cs typeface="Arial" panose="020B0604020202020204" pitchFamily="34" charset="0"/>
              </a:defRPr>
            </a:lvl4pPr>
            <a:lvl5pPr>
              <a:defRPr sz="2700">
                <a:solidFill>
                  <a:srgbClr val="96C3B3"/>
                </a:solidFill>
                <a:latin typeface="Arial" panose="020B0604020202020204" pitchFamily="34" charset="0"/>
                <a:cs typeface="Arial" panose="020B0604020202020204" pitchFamily="34" charset="0"/>
              </a:defRPr>
            </a:lvl5pPr>
          </a:lstStyle>
          <a:p>
            <a:pPr lvl="0"/>
            <a:r>
              <a:rPr lang="en-US"/>
              <a:t>SUBTITLE ONE</a:t>
            </a:r>
          </a:p>
        </p:txBody>
      </p:sp>
      <p:cxnSp>
        <p:nvCxnSpPr>
          <p:cNvPr id="8" name="Straight Connector 7">
            <a:extLst>
              <a:ext uri="{FF2B5EF4-FFF2-40B4-BE49-F238E27FC236}">
                <a16:creationId xmlns:a16="http://schemas.microsoft.com/office/drawing/2014/main" id="{EF003F5F-AC53-8B4D-A020-ED1F38D22874}"/>
              </a:ext>
            </a:extLst>
          </p:cNvPr>
          <p:cNvCxnSpPr>
            <a:cxnSpLocks/>
          </p:cNvCxnSpPr>
          <p:nvPr userDrawn="1"/>
        </p:nvCxnSpPr>
        <p:spPr>
          <a:xfrm>
            <a:off x="256838" y="1043943"/>
            <a:ext cx="756000" cy="0"/>
          </a:xfrm>
          <a:prstGeom prst="line">
            <a:avLst/>
          </a:prstGeom>
          <a:ln w="50800">
            <a:solidFill>
              <a:srgbClr val="7A11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6FB773F-9004-EC48-93F8-BAC6104FE462}"/>
              </a:ext>
            </a:extLst>
          </p:cNvPr>
          <p:cNvCxnSpPr>
            <a:cxnSpLocks/>
          </p:cNvCxnSpPr>
          <p:nvPr userDrawn="1"/>
        </p:nvCxnSpPr>
        <p:spPr>
          <a:xfrm>
            <a:off x="700588" y="9554942"/>
            <a:ext cx="13652723" cy="0"/>
          </a:xfrm>
          <a:prstGeom prst="line">
            <a:avLst/>
          </a:prstGeom>
          <a:ln w="50800">
            <a:solidFill>
              <a:srgbClr val="7A11FF"/>
            </a:solidFill>
          </a:ln>
        </p:spPr>
        <p:style>
          <a:lnRef idx="1">
            <a:schemeClr val="accent1"/>
          </a:lnRef>
          <a:fillRef idx="0">
            <a:schemeClr val="accent1"/>
          </a:fillRef>
          <a:effectRef idx="0">
            <a:schemeClr val="accent1"/>
          </a:effectRef>
          <a:fontRef idx="minor">
            <a:schemeClr val="tx1"/>
          </a:fontRef>
        </p:style>
      </p:cxnSp>
      <p:sp>
        <p:nvSpPr>
          <p:cNvPr id="13" name="Title 6">
            <a:extLst>
              <a:ext uri="{FF2B5EF4-FFF2-40B4-BE49-F238E27FC236}">
                <a16:creationId xmlns:a16="http://schemas.microsoft.com/office/drawing/2014/main" id="{67FC9701-1FCE-4D8D-BA19-C2D2DC109649}"/>
              </a:ext>
            </a:extLst>
          </p:cNvPr>
          <p:cNvSpPr>
            <a:spLocks noGrp="1"/>
          </p:cNvSpPr>
          <p:nvPr>
            <p:ph type="title" hasCustomPrompt="1"/>
          </p:nvPr>
        </p:nvSpPr>
        <p:spPr>
          <a:xfrm>
            <a:off x="1330036" y="470265"/>
            <a:ext cx="14812496" cy="1147356"/>
          </a:xfrm>
          <a:prstGeom prst="rect">
            <a:avLst/>
          </a:prstGeom>
        </p:spPr>
        <p:txBody>
          <a:bodyPr/>
          <a:lstStyle>
            <a:lvl1pPr marL="0" indent="0" algn="l" defTabSz="1371600" rtl="0" eaLnBrk="1" latinLnBrk="0" hangingPunct="1">
              <a:lnSpc>
                <a:spcPct val="150000"/>
              </a:lnSpc>
              <a:spcBef>
                <a:spcPts val="1500"/>
              </a:spcBef>
              <a:buFont typeface="Arial"/>
              <a:buNone/>
              <a:defRPr lang="en-US" sz="4200" b="1" i="0" kern="1200" spc="450" dirty="0">
                <a:solidFill>
                  <a:schemeClr val="tx1"/>
                </a:solidFill>
                <a:effectLst/>
                <a:latin typeface="+mn-lt"/>
                <a:ea typeface="Open Sans" charset="0"/>
                <a:cs typeface="Arial" panose="020B0604020202020204" pitchFamily="34" charset="0"/>
              </a:defRPr>
            </a:lvl1pPr>
          </a:lstStyle>
          <a:p>
            <a:r>
              <a:rPr lang="en-US"/>
              <a:t>TITLE ONE</a:t>
            </a:r>
          </a:p>
        </p:txBody>
      </p:sp>
      <p:pic>
        <p:nvPicPr>
          <p:cNvPr id="17" name="Picture 16" descr="Icon&#10;&#10;Description automatically generated">
            <a:extLst>
              <a:ext uri="{FF2B5EF4-FFF2-40B4-BE49-F238E27FC236}">
                <a16:creationId xmlns:a16="http://schemas.microsoft.com/office/drawing/2014/main" id="{30CF8EB0-B599-B33F-8146-1B4657F1FEE4}"/>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828023" y="788323"/>
            <a:ext cx="612845" cy="612845"/>
          </a:xfrm>
          <a:prstGeom prst="rect">
            <a:avLst/>
          </a:prstGeom>
        </p:spPr>
      </p:pic>
    </p:spTree>
    <p:extLst>
      <p:ext uri="{BB962C8B-B14F-4D97-AF65-F5344CB8AC3E}">
        <p14:creationId xmlns:p14="http://schemas.microsoft.com/office/powerpoint/2010/main" val="263975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87DA1B4-4877-86CD-FB4D-B5B009032100}"/>
              </a:ext>
            </a:extLst>
          </p:cNvPr>
          <p:cNvCxnSpPr>
            <a:cxnSpLocks/>
          </p:cNvCxnSpPr>
          <p:nvPr userDrawn="1"/>
        </p:nvCxnSpPr>
        <p:spPr>
          <a:xfrm>
            <a:off x="680417" y="8909486"/>
            <a:ext cx="11880000" cy="0"/>
          </a:xfrm>
          <a:prstGeom prst="line">
            <a:avLst/>
          </a:prstGeom>
          <a:ln w="50800">
            <a:solidFill>
              <a:srgbClr val="C06D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343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7C8297D8-E0ED-3C54-3427-10D3A95BE7ED}"/>
              </a:ext>
            </a:extLst>
          </p:cNvPr>
          <p:cNvSpPr txBox="1">
            <a:spLocks noGrp="1"/>
          </p:cNvSpPr>
          <p:nvPr>
            <p:ph type="body" sz="quarter" idx="4294967295"/>
          </p:nvPr>
        </p:nvSpPr>
        <p:spPr>
          <a:xfrm>
            <a:off x="4048375" y="7151930"/>
            <a:ext cx="9899441" cy="583410"/>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000" b="0" i="0" u="none" strike="noStrike" cap="none" spc="0" baseline="0">
                <a:solidFill>
                  <a:schemeClr val="accent1"/>
                </a:solidFill>
                <a:uFillTx/>
                <a:latin typeface="+mj-lt"/>
              </a:defRPr>
            </a:lvl1pPr>
          </a:lstStyle>
          <a:p>
            <a:pPr lvl="0"/>
            <a:r>
              <a:rPr lang="en-US"/>
              <a:t>Project e-mail</a:t>
            </a:r>
            <a:endParaRPr lang="en-DE"/>
          </a:p>
        </p:txBody>
      </p:sp>
    </p:spTree>
    <p:extLst>
      <p:ext uri="{BB962C8B-B14F-4D97-AF65-F5344CB8AC3E}">
        <p14:creationId xmlns:p14="http://schemas.microsoft.com/office/powerpoint/2010/main" val="65404817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pening slide" preserve="1" userDrawn="1">
  <p:cSld name="Opening slide">
    <p:spTree>
      <p:nvGrpSpPr>
        <p:cNvPr id="1" name="Shape 8"/>
        <p:cNvGrpSpPr/>
        <p:nvPr/>
      </p:nvGrpSpPr>
      <p:grpSpPr>
        <a:xfrm>
          <a:off x="0" y="0"/>
          <a:ext cx="0" cy="0"/>
          <a:chOff x="0" y="0"/>
          <a:chExt cx="0" cy="0"/>
        </a:xfrm>
      </p:grpSpPr>
      <p:pic>
        <p:nvPicPr>
          <p:cNvPr id="7" name="Picture 6">
            <a:extLst>
              <a:ext uri="{FF2B5EF4-FFF2-40B4-BE49-F238E27FC236}">
                <a16:creationId xmlns:a16="http://schemas.microsoft.com/office/drawing/2014/main" id="{CAC6ECD8-28B4-8C45-C36E-B7EEFE4240E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 y="1"/>
            <a:ext cx="18287997" cy="10286999"/>
          </a:xfrm>
          <a:prstGeom prst="rect">
            <a:avLst/>
          </a:prstGeom>
        </p:spPr>
      </p:pic>
      <p:sp>
        <p:nvSpPr>
          <p:cNvPr id="10" name="Google Shape;10;p2"/>
          <p:cNvSpPr txBox="1">
            <a:spLocks noGrp="1"/>
          </p:cNvSpPr>
          <p:nvPr>
            <p:ph type="subTitle" idx="1"/>
          </p:nvPr>
        </p:nvSpPr>
        <p:spPr>
          <a:xfrm>
            <a:off x="1229271" y="7123934"/>
            <a:ext cx="8688666" cy="1381788"/>
          </a:xfrm>
          <a:prstGeom prst="rect">
            <a:avLst/>
          </a:prstGeom>
          <a:solidFill>
            <a:schemeClr val="bg1"/>
          </a:solidFill>
        </p:spPr>
        <p:txBody>
          <a:bodyPr spcFirstLastPara="1" wrap="square" lIns="91425" tIns="91425" rIns="91425" bIns="91425" anchor="ctr" anchorCtr="0">
            <a:noAutofit/>
          </a:bodyPr>
          <a:lstStyle>
            <a:lvl1pPr marL="138113" lvl="0" indent="0" algn="l" rtl="0">
              <a:lnSpc>
                <a:spcPct val="100000"/>
              </a:lnSpc>
              <a:spcBef>
                <a:spcPts val="0"/>
              </a:spcBef>
              <a:spcAft>
                <a:spcPts val="0"/>
              </a:spcAft>
              <a:buClr>
                <a:srgbClr val="000000"/>
              </a:buClr>
              <a:buSzPts val="1200"/>
              <a:buNone/>
              <a:defRPr sz="2700" b="0">
                <a:solidFill>
                  <a:srgbClr val="000000"/>
                </a:solidFill>
                <a:latin typeface="Arial" panose="020B0604020202020204" pitchFamily="34" charset="0"/>
                <a:ea typeface="Open Sans" panose="020B0606030504020204" pitchFamily="34" charset="0"/>
                <a:cs typeface="Arial" panose="020B0604020202020204" pitchFamily="34" charset="0"/>
              </a:defRPr>
            </a:lvl1pPr>
            <a:lvl2pPr lvl="1" rtl="0">
              <a:lnSpc>
                <a:spcPct val="100000"/>
              </a:lnSpc>
              <a:spcBef>
                <a:spcPts val="0"/>
              </a:spcBef>
              <a:spcAft>
                <a:spcPts val="0"/>
              </a:spcAft>
              <a:buSzPts val="2800"/>
              <a:buNone/>
              <a:defRPr sz="5600"/>
            </a:lvl2pPr>
            <a:lvl3pPr lvl="2" rtl="0">
              <a:lnSpc>
                <a:spcPct val="100000"/>
              </a:lnSpc>
              <a:spcBef>
                <a:spcPts val="0"/>
              </a:spcBef>
              <a:spcAft>
                <a:spcPts val="0"/>
              </a:spcAft>
              <a:buSzPts val="2800"/>
              <a:buNone/>
              <a:defRPr sz="5600"/>
            </a:lvl3pPr>
            <a:lvl4pPr lvl="3" rtl="0">
              <a:lnSpc>
                <a:spcPct val="100000"/>
              </a:lnSpc>
              <a:spcBef>
                <a:spcPts val="0"/>
              </a:spcBef>
              <a:spcAft>
                <a:spcPts val="0"/>
              </a:spcAft>
              <a:buSzPts val="2800"/>
              <a:buNone/>
              <a:defRPr sz="5600"/>
            </a:lvl4pPr>
            <a:lvl5pPr lvl="4" rtl="0">
              <a:lnSpc>
                <a:spcPct val="100000"/>
              </a:lnSpc>
              <a:spcBef>
                <a:spcPts val="0"/>
              </a:spcBef>
              <a:spcAft>
                <a:spcPts val="0"/>
              </a:spcAft>
              <a:buSzPts val="2800"/>
              <a:buNone/>
              <a:defRPr sz="5600"/>
            </a:lvl5pPr>
            <a:lvl6pPr lvl="5" rtl="0">
              <a:lnSpc>
                <a:spcPct val="100000"/>
              </a:lnSpc>
              <a:spcBef>
                <a:spcPts val="0"/>
              </a:spcBef>
              <a:spcAft>
                <a:spcPts val="0"/>
              </a:spcAft>
              <a:buSzPts val="2800"/>
              <a:buNone/>
              <a:defRPr sz="5600"/>
            </a:lvl6pPr>
            <a:lvl7pPr lvl="6" rtl="0">
              <a:lnSpc>
                <a:spcPct val="100000"/>
              </a:lnSpc>
              <a:spcBef>
                <a:spcPts val="0"/>
              </a:spcBef>
              <a:spcAft>
                <a:spcPts val="0"/>
              </a:spcAft>
              <a:buSzPts val="2800"/>
              <a:buNone/>
              <a:defRPr sz="5600"/>
            </a:lvl7pPr>
            <a:lvl8pPr lvl="7" rtl="0">
              <a:lnSpc>
                <a:spcPct val="100000"/>
              </a:lnSpc>
              <a:spcBef>
                <a:spcPts val="0"/>
              </a:spcBef>
              <a:spcAft>
                <a:spcPts val="0"/>
              </a:spcAft>
              <a:buSzPts val="2800"/>
              <a:buNone/>
              <a:defRPr sz="5600"/>
            </a:lvl8pPr>
            <a:lvl9pPr lvl="8" rtl="0">
              <a:lnSpc>
                <a:spcPct val="100000"/>
              </a:lnSpc>
              <a:spcBef>
                <a:spcPts val="0"/>
              </a:spcBef>
              <a:spcAft>
                <a:spcPts val="0"/>
              </a:spcAft>
              <a:buSzPts val="2800"/>
              <a:buNone/>
              <a:defRPr sz="5600"/>
            </a:lvl9pPr>
          </a:lstStyle>
          <a:p>
            <a:r>
              <a:rPr lang="en-US" noProof="0"/>
              <a:t>Click to edit Master subtitle style</a:t>
            </a:r>
            <a:endParaRPr lang="en-GB" noProof="0"/>
          </a:p>
        </p:txBody>
      </p:sp>
      <p:sp>
        <p:nvSpPr>
          <p:cNvPr id="5" name="TextBox 4">
            <a:extLst>
              <a:ext uri="{FF2B5EF4-FFF2-40B4-BE49-F238E27FC236}">
                <a16:creationId xmlns:a16="http://schemas.microsoft.com/office/drawing/2014/main" id="{74979BDC-C88F-986A-778A-8130E5232BBD}"/>
              </a:ext>
            </a:extLst>
          </p:cNvPr>
          <p:cNvSpPr txBox="1"/>
          <p:nvPr userDrawn="1"/>
        </p:nvSpPr>
        <p:spPr>
          <a:xfrm>
            <a:off x="1003110" y="6223386"/>
            <a:ext cx="10583841" cy="415498"/>
          </a:xfrm>
          <a:prstGeom prst="rect">
            <a:avLst/>
          </a:prstGeom>
          <a:noFill/>
        </p:spPr>
        <p:txBody>
          <a:bodyPr wrap="square" rtlCol="0">
            <a:spAutoFit/>
          </a:bodyPr>
          <a:lstStyle/>
          <a:p>
            <a:r>
              <a:rPr lang="en-GB" sz="2100" b="0">
                <a:latin typeface="Arial" panose="020B0604020202020204" pitchFamily="34" charset="0"/>
                <a:cs typeface="Arial" panose="020B0604020202020204" pitchFamily="34" charset="0"/>
              </a:rPr>
              <a:t>Replicable and Efficient Solutions for Optimal Management of Cross-sector Energy</a:t>
            </a:r>
          </a:p>
        </p:txBody>
      </p:sp>
      <p:pic>
        <p:nvPicPr>
          <p:cNvPr id="6" name="Billede 5">
            <a:extLst>
              <a:ext uri="{FF2B5EF4-FFF2-40B4-BE49-F238E27FC236}">
                <a16:creationId xmlns:a16="http://schemas.microsoft.com/office/drawing/2014/main" id="{0F1F5328-A630-B3F4-CA1B-49101ECB9A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6943" y="8842769"/>
            <a:ext cx="6239228" cy="1392050"/>
          </a:xfrm>
          <a:prstGeom prst="rect">
            <a:avLst/>
          </a:prstGeom>
        </p:spPr>
      </p:pic>
    </p:spTree>
    <p:extLst>
      <p:ext uri="{BB962C8B-B14F-4D97-AF65-F5344CB8AC3E}">
        <p14:creationId xmlns:p14="http://schemas.microsoft.com/office/powerpoint/2010/main" val="2981258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0C02B2-BAC2-437A-857B-81008F21F362}"/>
              </a:ext>
            </a:extLst>
          </p:cNvPr>
          <p:cNvSpPr>
            <a:spLocks noGrp="1"/>
          </p:cNvSpPr>
          <p:nvPr>
            <p:ph idx="1"/>
          </p:nvPr>
        </p:nvSpPr>
        <p:spPr/>
        <p:txBody>
          <a:bodyPr/>
          <a:lstStyle>
            <a:lvl3pPr>
              <a:defRPr>
                <a:latin typeface="Arial" panose="020B0604020202020204" pitchFamily="34" charset="0"/>
                <a:cs typeface="Arial" panose="020B0604020202020204" pitchFamily="34" charset="0"/>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E9376C6B-EF82-468B-8E52-855F5EC2B0D5}"/>
              </a:ext>
            </a:extLst>
          </p:cNvPr>
          <p:cNvSpPr>
            <a:spLocks noGrp="1"/>
          </p:cNvSpPr>
          <p:nvPr>
            <p:ph type="dt" sz="half" idx="10"/>
          </p:nvPr>
        </p:nvSpPr>
        <p:spPr/>
        <p:txBody>
          <a:bodyPr/>
          <a:lstStyle/>
          <a:p>
            <a:fld id="{BA2216EB-84A2-48DC-80D8-2B44F63887FC}" type="datetime1">
              <a:rPr lang="da-DK" smtClean="0"/>
              <a:t>09-07-2025</a:t>
            </a:fld>
            <a:endParaRPr lang="da-DK"/>
          </a:p>
        </p:txBody>
      </p:sp>
      <p:sp>
        <p:nvSpPr>
          <p:cNvPr id="5" name="Footer Placeholder 4">
            <a:extLst>
              <a:ext uri="{FF2B5EF4-FFF2-40B4-BE49-F238E27FC236}">
                <a16:creationId xmlns:a16="http://schemas.microsoft.com/office/drawing/2014/main" id="{2CC33CE8-886D-4C16-B167-D1CDF2703271}"/>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EAE5BCD-69A8-47EC-A42F-81DBBBDA31BA}"/>
              </a:ext>
            </a:extLst>
          </p:cNvPr>
          <p:cNvSpPr>
            <a:spLocks noGrp="1"/>
          </p:cNvSpPr>
          <p:nvPr>
            <p:ph type="sldNum" sz="quarter" idx="12"/>
          </p:nvPr>
        </p:nvSpPr>
        <p:spPr/>
        <p:txBody>
          <a:bodyPr/>
          <a:lstStyle/>
          <a:p>
            <a:fld id="{81DA0F68-2BCC-45DA-A464-73A303C8680C}" type="slidenum">
              <a:rPr lang="da-DK" smtClean="0"/>
              <a:t>‹#›</a:t>
            </a:fld>
            <a:endParaRPr lang="da-DK"/>
          </a:p>
        </p:txBody>
      </p:sp>
      <p:sp>
        <p:nvSpPr>
          <p:cNvPr id="7" name="Title Placeholder 1">
            <a:extLst>
              <a:ext uri="{FF2B5EF4-FFF2-40B4-BE49-F238E27FC236}">
                <a16:creationId xmlns:a16="http://schemas.microsoft.com/office/drawing/2014/main" id="{21FCA801-EED4-4277-8799-23D25C15C9AC}"/>
              </a:ext>
            </a:extLst>
          </p:cNvPr>
          <p:cNvSpPr>
            <a:spLocks noGrp="1"/>
          </p:cNvSpPr>
          <p:nvPr>
            <p:ph type="title"/>
          </p:nvPr>
        </p:nvSpPr>
        <p:spPr>
          <a:xfrm>
            <a:off x="1257300" y="685800"/>
            <a:ext cx="15773400" cy="1188720"/>
          </a:xfrm>
          <a:prstGeom prst="rect">
            <a:avLst/>
          </a:prstGeom>
        </p:spPr>
        <p:txBody>
          <a:bodyPr vert="horz" lIns="91440" tIns="45720" rIns="91440" bIns="45720" rtlCol="0" anchor="t">
            <a:normAutofit/>
          </a:bodyPr>
          <a:lstStyle/>
          <a:p>
            <a:r>
              <a:rPr lang="en-US" noProof="0"/>
              <a:t>Click to edit Master title style</a:t>
            </a:r>
            <a:endParaRPr lang="en-GB" noProof="0"/>
          </a:p>
        </p:txBody>
      </p:sp>
    </p:spTree>
    <p:extLst>
      <p:ext uri="{BB962C8B-B14F-4D97-AF65-F5344CB8AC3E}">
        <p14:creationId xmlns:p14="http://schemas.microsoft.com/office/powerpoint/2010/main" val="3513123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065A9D-8F70-41CA-B816-87A24FC37112}"/>
              </a:ext>
            </a:extLst>
          </p:cNvPr>
          <p:cNvSpPr>
            <a:spLocks noGrp="1"/>
          </p:cNvSpPr>
          <p:nvPr>
            <p:ph sz="half" idx="1"/>
          </p:nvPr>
        </p:nvSpPr>
        <p:spPr>
          <a:xfrm>
            <a:off x="1257300" y="2181600"/>
            <a:ext cx="7772400" cy="70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a:extLst>
              <a:ext uri="{FF2B5EF4-FFF2-40B4-BE49-F238E27FC236}">
                <a16:creationId xmlns:a16="http://schemas.microsoft.com/office/drawing/2014/main" id="{351C8C3C-F9C6-4662-81B1-51CE36CDA793}"/>
              </a:ext>
            </a:extLst>
          </p:cNvPr>
          <p:cNvSpPr>
            <a:spLocks noGrp="1"/>
          </p:cNvSpPr>
          <p:nvPr>
            <p:ph sz="half" idx="2"/>
          </p:nvPr>
        </p:nvSpPr>
        <p:spPr>
          <a:xfrm>
            <a:off x="9258300" y="2181600"/>
            <a:ext cx="7772400" cy="70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a:extLst>
              <a:ext uri="{FF2B5EF4-FFF2-40B4-BE49-F238E27FC236}">
                <a16:creationId xmlns:a16="http://schemas.microsoft.com/office/drawing/2014/main" id="{E1E49645-A27F-4A87-97FD-870230FC3AA0}"/>
              </a:ext>
            </a:extLst>
          </p:cNvPr>
          <p:cNvSpPr>
            <a:spLocks noGrp="1"/>
          </p:cNvSpPr>
          <p:nvPr>
            <p:ph type="dt" sz="half" idx="10"/>
          </p:nvPr>
        </p:nvSpPr>
        <p:spPr/>
        <p:txBody>
          <a:bodyPr/>
          <a:lstStyle/>
          <a:p>
            <a:fld id="{970DB423-1BA4-469A-8875-AC599C4F8944}" type="datetime1">
              <a:rPr lang="da-DK" smtClean="0"/>
              <a:t>09-07-2025</a:t>
            </a:fld>
            <a:endParaRPr lang="da-DK"/>
          </a:p>
        </p:txBody>
      </p:sp>
      <p:sp>
        <p:nvSpPr>
          <p:cNvPr id="6" name="Footer Placeholder 5">
            <a:extLst>
              <a:ext uri="{FF2B5EF4-FFF2-40B4-BE49-F238E27FC236}">
                <a16:creationId xmlns:a16="http://schemas.microsoft.com/office/drawing/2014/main" id="{BDC1D56B-01D7-4C38-BBFA-774A3644C7A6}"/>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6E07E480-E594-4223-87D7-E38FC1B92E8C}"/>
              </a:ext>
            </a:extLst>
          </p:cNvPr>
          <p:cNvSpPr>
            <a:spLocks noGrp="1"/>
          </p:cNvSpPr>
          <p:nvPr>
            <p:ph type="sldNum" sz="quarter" idx="12"/>
          </p:nvPr>
        </p:nvSpPr>
        <p:spPr/>
        <p:txBody>
          <a:bodyPr/>
          <a:lstStyle/>
          <a:p>
            <a:fld id="{81DA0F68-2BCC-45DA-A464-73A303C8680C}" type="slidenum">
              <a:rPr lang="da-DK" smtClean="0"/>
              <a:t>‹#›</a:t>
            </a:fld>
            <a:endParaRPr lang="da-DK"/>
          </a:p>
        </p:txBody>
      </p:sp>
      <p:sp>
        <p:nvSpPr>
          <p:cNvPr id="8" name="Title Placeholder 1">
            <a:extLst>
              <a:ext uri="{FF2B5EF4-FFF2-40B4-BE49-F238E27FC236}">
                <a16:creationId xmlns:a16="http://schemas.microsoft.com/office/drawing/2014/main" id="{232795D3-3490-4EA3-9D0D-C8A05CF64702}"/>
              </a:ext>
            </a:extLst>
          </p:cNvPr>
          <p:cNvSpPr>
            <a:spLocks noGrp="1"/>
          </p:cNvSpPr>
          <p:nvPr>
            <p:ph type="title"/>
          </p:nvPr>
        </p:nvSpPr>
        <p:spPr>
          <a:xfrm>
            <a:off x="1257300" y="685800"/>
            <a:ext cx="15773400" cy="1188720"/>
          </a:xfrm>
          <a:prstGeom prst="rect">
            <a:avLst/>
          </a:prstGeom>
        </p:spPr>
        <p:txBody>
          <a:bodyPr vert="horz" lIns="91440" tIns="45720" rIns="91440" bIns="45720" rtlCol="0" anchor="t">
            <a:normAutofit/>
          </a:bodyPr>
          <a:lstStyle/>
          <a:p>
            <a:r>
              <a:rPr lang="en-US" noProof="0"/>
              <a:t>Click to edit Master title style</a:t>
            </a:r>
            <a:endParaRPr lang="en-GB" noProof="0"/>
          </a:p>
        </p:txBody>
      </p:sp>
    </p:spTree>
    <p:extLst>
      <p:ext uri="{BB962C8B-B14F-4D97-AF65-F5344CB8AC3E}">
        <p14:creationId xmlns:p14="http://schemas.microsoft.com/office/powerpoint/2010/main" val="4163753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8605B8-7B18-4E59-BDD7-E3A4DA786FAA}"/>
              </a:ext>
            </a:extLst>
          </p:cNvPr>
          <p:cNvSpPr>
            <a:spLocks noGrp="1"/>
          </p:cNvSpPr>
          <p:nvPr>
            <p:ph type="body" idx="1"/>
          </p:nvPr>
        </p:nvSpPr>
        <p:spPr>
          <a:xfrm>
            <a:off x="1259683" y="2181600"/>
            <a:ext cx="7736681" cy="1235868"/>
          </a:xfrm>
        </p:spPr>
        <p:txBody>
          <a:bodyPr anchor="t"/>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E93E001-8528-4D28-9FB3-694DB6BDA36A}"/>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a:extLst>
              <a:ext uri="{FF2B5EF4-FFF2-40B4-BE49-F238E27FC236}">
                <a16:creationId xmlns:a16="http://schemas.microsoft.com/office/drawing/2014/main" id="{87B691E9-73BE-4B99-8923-C7BCE615A7E6}"/>
              </a:ext>
            </a:extLst>
          </p:cNvPr>
          <p:cNvSpPr>
            <a:spLocks noGrp="1"/>
          </p:cNvSpPr>
          <p:nvPr>
            <p:ph type="body" sz="quarter" idx="3"/>
          </p:nvPr>
        </p:nvSpPr>
        <p:spPr>
          <a:xfrm>
            <a:off x="9258300" y="2181600"/>
            <a:ext cx="7774782" cy="1235868"/>
          </a:xfrm>
        </p:spPr>
        <p:txBody>
          <a:bodyPr anchor="t"/>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DD4A4F6-FCEE-4B5D-B86D-55C52FC93652}"/>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a:extLst>
              <a:ext uri="{FF2B5EF4-FFF2-40B4-BE49-F238E27FC236}">
                <a16:creationId xmlns:a16="http://schemas.microsoft.com/office/drawing/2014/main" id="{887E24F3-7E19-40B7-ADBF-0B7320F32EF8}"/>
              </a:ext>
            </a:extLst>
          </p:cNvPr>
          <p:cNvSpPr>
            <a:spLocks noGrp="1"/>
          </p:cNvSpPr>
          <p:nvPr>
            <p:ph type="dt" sz="half" idx="10"/>
          </p:nvPr>
        </p:nvSpPr>
        <p:spPr/>
        <p:txBody>
          <a:bodyPr/>
          <a:lstStyle/>
          <a:p>
            <a:fld id="{0180AFAE-CD2E-4E0D-B755-A010BC3BEC95}" type="datetime1">
              <a:rPr lang="da-DK" smtClean="0"/>
              <a:t>09-07-2025</a:t>
            </a:fld>
            <a:endParaRPr lang="da-DK"/>
          </a:p>
        </p:txBody>
      </p:sp>
      <p:sp>
        <p:nvSpPr>
          <p:cNvPr id="8" name="Footer Placeholder 7">
            <a:extLst>
              <a:ext uri="{FF2B5EF4-FFF2-40B4-BE49-F238E27FC236}">
                <a16:creationId xmlns:a16="http://schemas.microsoft.com/office/drawing/2014/main" id="{8279BA06-DCD4-44D1-BEF0-FC98D0FFC78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07E2A25E-3A2B-44AA-8B90-152090F71334}"/>
              </a:ext>
            </a:extLst>
          </p:cNvPr>
          <p:cNvSpPr>
            <a:spLocks noGrp="1"/>
          </p:cNvSpPr>
          <p:nvPr>
            <p:ph type="sldNum" sz="quarter" idx="12"/>
          </p:nvPr>
        </p:nvSpPr>
        <p:spPr/>
        <p:txBody>
          <a:bodyPr/>
          <a:lstStyle/>
          <a:p>
            <a:fld id="{81DA0F68-2BCC-45DA-A464-73A303C8680C}" type="slidenum">
              <a:rPr lang="da-DK" smtClean="0"/>
              <a:t>‹#›</a:t>
            </a:fld>
            <a:endParaRPr lang="da-DK"/>
          </a:p>
        </p:txBody>
      </p:sp>
      <p:sp>
        <p:nvSpPr>
          <p:cNvPr id="10" name="Title Placeholder 1">
            <a:extLst>
              <a:ext uri="{FF2B5EF4-FFF2-40B4-BE49-F238E27FC236}">
                <a16:creationId xmlns:a16="http://schemas.microsoft.com/office/drawing/2014/main" id="{D9B8294D-653A-4F36-926F-1FB706C2CE8E}"/>
              </a:ext>
            </a:extLst>
          </p:cNvPr>
          <p:cNvSpPr>
            <a:spLocks noGrp="1"/>
          </p:cNvSpPr>
          <p:nvPr>
            <p:ph type="title"/>
          </p:nvPr>
        </p:nvSpPr>
        <p:spPr>
          <a:xfrm>
            <a:off x="1257300" y="685800"/>
            <a:ext cx="15773400" cy="1188720"/>
          </a:xfrm>
          <a:prstGeom prst="rect">
            <a:avLst/>
          </a:prstGeom>
        </p:spPr>
        <p:txBody>
          <a:bodyPr vert="horz" lIns="91440" tIns="45720" rIns="91440" bIns="45720" rtlCol="0" anchor="t">
            <a:normAutofit/>
          </a:bodyPr>
          <a:lstStyle/>
          <a:p>
            <a:r>
              <a:rPr lang="en-US" noProof="0"/>
              <a:t>Click to edit Master title style</a:t>
            </a:r>
            <a:endParaRPr lang="en-GB" noProof="0"/>
          </a:p>
        </p:txBody>
      </p:sp>
    </p:spTree>
    <p:extLst>
      <p:ext uri="{BB962C8B-B14F-4D97-AF65-F5344CB8AC3E}">
        <p14:creationId xmlns:p14="http://schemas.microsoft.com/office/powerpoint/2010/main" val="3921683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4868-03C0-4DD3-AF8A-DFAA80818102}"/>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55FE0153-4054-4B4C-890A-6E7995C38DC7}"/>
              </a:ext>
            </a:extLst>
          </p:cNvPr>
          <p:cNvSpPr>
            <a:spLocks noGrp="1"/>
          </p:cNvSpPr>
          <p:nvPr>
            <p:ph type="dt" sz="half" idx="10"/>
          </p:nvPr>
        </p:nvSpPr>
        <p:spPr/>
        <p:txBody>
          <a:bodyPr/>
          <a:lstStyle/>
          <a:p>
            <a:fld id="{335D5388-1759-4DC6-98A8-CB5374B76F8B}" type="datetime1">
              <a:rPr lang="da-DK" smtClean="0"/>
              <a:t>09-07-2025</a:t>
            </a:fld>
            <a:endParaRPr lang="da-DK"/>
          </a:p>
        </p:txBody>
      </p:sp>
      <p:sp>
        <p:nvSpPr>
          <p:cNvPr id="4" name="Footer Placeholder 3">
            <a:extLst>
              <a:ext uri="{FF2B5EF4-FFF2-40B4-BE49-F238E27FC236}">
                <a16:creationId xmlns:a16="http://schemas.microsoft.com/office/drawing/2014/main" id="{42450FE4-9973-43F9-BD1F-5C32667BDCD0}"/>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A7DC8DB4-5F82-40BD-9310-FCB9AAC2DA05}"/>
              </a:ext>
            </a:extLst>
          </p:cNvPr>
          <p:cNvSpPr>
            <a:spLocks noGrp="1"/>
          </p:cNvSpPr>
          <p:nvPr>
            <p:ph type="sldNum" sz="quarter" idx="12"/>
          </p:nvPr>
        </p:nvSpPr>
        <p:spPr/>
        <p:txBody>
          <a:bodyPr/>
          <a:lstStyle/>
          <a:p>
            <a:fld id="{81DA0F68-2BCC-45DA-A464-73A303C8680C}" type="slidenum">
              <a:rPr lang="da-DK" smtClean="0"/>
              <a:t>‹#›</a:t>
            </a:fld>
            <a:endParaRPr lang="da-DK"/>
          </a:p>
        </p:txBody>
      </p:sp>
    </p:spTree>
    <p:extLst>
      <p:ext uri="{BB962C8B-B14F-4D97-AF65-F5344CB8AC3E}">
        <p14:creationId xmlns:p14="http://schemas.microsoft.com/office/powerpoint/2010/main" val="188931810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2161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8EE93-5E92-4958-9575-DFCC33E20DF4}"/>
              </a:ext>
            </a:extLst>
          </p:cNvPr>
          <p:cNvSpPr>
            <a:spLocks noGrp="1"/>
          </p:cNvSpPr>
          <p:nvPr>
            <p:ph type="title"/>
          </p:nvPr>
        </p:nvSpPr>
        <p:spPr>
          <a:xfrm>
            <a:off x="1259683" y="685800"/>
            <a:ext cx="5898356" cy="2400300"/>
          </a:xfrm>
        </p:spPr>
        <p:txBody>
          <a:bodyPr anchor="t"/>
          <a:lstStyle>
            <a:lvl1pPr>
              <a:defRPr sz="4800"/>
            </a:lvl1pPr>
          </a:lstStyle>
          <a:p>
            <a:r>
              <a:rPr lang="en-US"/>
              <a:t>Click to edit Master title style</a:t>
            </a:r>
            <a:endParaRPr lang="da-DK"/>
          </a:p>
        </p:txBody>
      </p:sp>
      <p:sp>
        <p:nvSpPr>
          <p:cNvPr id="3" name="Content Placeholder 2">
            <a:extLst>
              <a:ext uri="{FF2B5EF4-FFF2-40B4-BE49-F238E27FC236}">
                <a16:creationId xmlns:a16="http://schemas.microsoft.com/office/drawing/2014/main" id="{58E0C167-BF88-4C31-95A7-2029025F6A48}"/>
              </a:ext>
            </a:extLst>
          </p:cNvPr>
          <p:cNvSpPr>
            <a:spLocks noGrp="1"/>
          </p:cNvSpPr>
          <p:nvPr>
            <p:ph idx="1"/>
          </p:nvPr>
        </p:nvSpPr>
        <p:spPr>
          <a:xfrm>
            <a:off x="7774782" y="685800"/>
            <a:ext cx="9258300" cy="853200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a:extLst>
              <a:ext uri="{FF2B5EF4-FFF2-40B4-BE49-F238E27FC236}">
                <a16:creationId xmlns:a16="http://schemas.microsoft.com/office/drawing/2014/main" id="{E0184F92-98D3-4630-A470-AC9F250EEED1}"/>
              </a:ext>
            </a:extLst>
          </p:cNvPr>
          <p:cNvSpPr>
            <a:spLocks noGrp="1"/>
          </p:cNvSpPr>
          <p:nvPr>
            <p:ph type="body" sz="half" idx="2"/>
          </p:nvPr>
        </p:nvSpPr>
        <p:spPr>
          <a:xfrm>
            <a:off x="1259683" y="3086100"/>
            <a:ext cx="5898356" cy="6131700"/>
          </a:xfrm>
        </p:spPr>
        <p:txBody>
          <a:bodyPr tIns="180000"/>
          <a:lstStyle>
            <a:lvl1pPr marL="0" indent="0">
              <a:buNone/>
              <a:defRPr sz="2400" b="1"/>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968446ED-2E0C-4602-A889-754F017EB8D7}"/>
              </a:ext>
            </a:extLst>
          </p:cNvPr>
          <p:cNvSpPr>
            <a:spLocks noGrp="1"/>
          </p:cNvSpPr>
          <p:nvPr>
            <p:ph type="dt" sz="half" idx="10"/>
          </p:nvPr>
        </p:nvSpPr>
        <p:spPr/>
        <p:txBody>
          <a:bodyPr/>
          <a:lstStyle/>
          <a:p>
            <a:fld id="{38F46EC4-1C21-42A2-BF1F-CEC0658E210B}" type="datetime1">
              <a:rPr lang="da-DK" smtClean="0"/>
              <a:t>09-07-2025</a:t>
            </a:fld>
            <a:endParaRPr lang="da-DK"/>
          </a:p>
        </p:txBody>
      </p:sp>
      <p:sp>
        <p:nvSpPr>
          <p:cNvPr id="6" name="Footer Placeholder 5">
            <a:extLst>
              <a:ext uri="{FF2B5EF4-FFF2-40B4-BE49-F238E27FC236}">
                <a16:creationId xmlns:a16="http://schemas.microsoft.com/office/drawing/2014/main" id="{9C094F4D-E9FA-4A76-AD51-572EBA1B0F3A}"/>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5B861753-393E-496C-A6E4-C84E56A80F91}"/>
              </a:ext>
            </a:extLst>
          </p:cNvPr>
          <p:cNvSpPr>
            <a:spLocks noGrp="1"/>
          </p:cNvSpPr>
          <p:nvPr>
            <p:ph type="sldNum" sz="quarter" idx="12"/>
          </p:nvPr>
        </p:nvSpPr>
        <p:spPr/>
        <p:txBody>
          <a:bodyPr/>
          <a:lstStyle/>
          <a:p>
            <a:fld id="{81DA0F68-2BCC-45DA-A464-73A303C8680C}" type="slidenum">
              <a:rPr lang="da-DK" smtClean="0"/>
              <a:t>‹#›</a:t>
            </a:fld>
            <a:endParaRPr lang="da-DK"/>
          </a:p>
        </p:txBody>
      </p:sp>
    </p:spTree>
    <p:extLst>
      <p:ext uri="{BB962C8B-B14F-4D97-AF65-F5344CB8AC3E}">
        <p14:creationId xmlns:p14="http://schemas.microsoft.com/office/powerpoint/2010/main" val="161252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9AEF6-9C4D-4522-B1E7-E57EE0D9CA95}"/>
              </a:ext>
            </a:extLst>
          </p:cNvPr>
          <p:cNvSpPr>
            <a:spLocks noGrp="1"/>
          </p:cNvSpPr>
          <p:nvPr>
            <p:ph type="title"/>
          </p:nvPr>
        </p:nvSpPr>
        <p:spPr>
          <a:xfrm>
            <a:off x="1259683" y="685800"/>
            <a:ext cx="5898356" cy="2400300"/>
          </a:xfrm>
        </p:spPr>
        <p:txBody>
          <a:bodyPr anchor="t"/>
          <a:lstStyle>
            <a:lvl1pPr>
              <a:defRPr sz="4800"/>
            </a:lvl1pPr>
          </a:lstStyle>
          <a:p>
            <a:r>
              <a:rPr lang="en-US"/>
              <a:t>Click to edit Master title style</a:t>
            </a:r>
            <a:endParaRPr lang="da-DK"/>
          </a:p>
        </p:txBody>
      </p:sp>
      <p:sp>
        <p:nvSpPr>
          <p:cNvPr id="3" name="Picture Placeholder 2">
            <a:extLst>
              <a:ext uri="{FF2B5EF4-FFF2-40B4-BE49-F238E27FC236}">
                <a16:creationId xmlns:a16="http://schemas.microsoft.com/office/drawing/2014/main" id="{81651CCC-480D-478B-BF17-05475BD76303}"/>
              </a:ext>
            </a:extLst>
          </p:cNvPr>
          <p:cNvSpPr>
            <a:spLocks noGrp="1"/>
          </p:cNvSpPr>
          <p:nvPr>
            <p:ph type="pic" idx="1"/>
          </p:nvPr>
        </p:nvSpPr>
        <p:spPr>
          <a:xfrm>
            <a:off x="7774782" y="685801"/>
            <a:ext cx="9258300" cy="8534399"/>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da-DK"/>
          </a:p>
        </p:txBody>
      </p:sp>
      <p:sp>
        <p:nvSpPr>
          <p:cNvPr id="4" name="Text Placeholder 3">
            <a:extLst>
              <a:ext uri="{FF2B5EF4-FFF2-40B4-BE49-F238E27FC236}">
                <a16:creationId xmlns:a16="http://schemas.microsoft.com/office/drawing/2014/main" id="{5D98C046-46D3-411D-96BC-A1E6D3A62E71}"/>
              </a:ext>
            </a:extLst>
          </p:cNvPr>
          <p:cNvSpPr>
            <a:spLocks noGrp="1"/>
          </p:cNvSpPr>
          <p:nvPr>
            <p:ph type="body" sz="half" idx="2"/>
          </p:nvPr>
        </p:nvSpPr>
        <p:spPr>
          <a:xfrm>
            <a:off x="1259683" y="3086100"/>
            <a:ext cx="5898356" cy="6134100"/>
          </a:xfrm>
        </p:spPr>
        <p:txBody>
          <a:bodyPr tIns="180000"/>
          <a:lstStyle>
            <a:lvl1pPr marL="0" indent="0">
              <a:buNone/>
              <a:defRPr sz="2400" b="1"/>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54B8FC30-6242-4A44-8C9F-8BAECCE07EA2}"/>
              </a:ext>
            </a:extLst>
          </p:cNvPr>
          <p:cNvSpPr>
            <a:spLocks noGrp="1"/>
          </p:cNvSpPr>
          <p:nvPr>
            <p:ph type="dt" sz="half" idx="10"/>
          </p:nvPr>
        </p:nvSpPr>
        <p:spPr/>
        <p:txBody>
          <a:bodyPr/>
          <a:lstStyle/>
          <a:p>
            <a:fld id="{148033B1-0F13-4003-A55D-E2086E177539}" type="datetime1">
              <a:rPr lang="da-DK" smtClean="0"/>
              <a:t>09-07-2025</a:t>
            </a:fld>
            <a:endParaRPr lang="da-DK"/>
          </a:p>
        </p:txBody>
      </p:sp>
      <p:sp>
        <p:nvSpPr>
          <p:cNvPr id="6" name="Footer Placeholder 5">
            <a:extLst>
              <a:ext uri="{FF2B5EF4-FFF2-40B4-BE49-F238E27FC236}">
                <a16:creationId xmlns:a16="http://schemas.microsoft.com/office/drawing/2014/main" id="{BDF08B04-F219-4661-90CA-AAB45EFFA0AF}"/>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585579D-B7B9-4BDF-9AB3-7D11407C754C}"/>
              </a:ext>
            </a:extLst>
          </p:cNvPr>
          <p:cNvSpPr>
            <a:spLocks noGrp="1"/>
          </p:cNvSpPr>
          <p:nvPr>
            <p:ph type="sldNum" sz="quarter" idx="12"/>
          </p:nvPr>
        </p:nvSpPr>
        <p:spPr/>
        <p:txBody>
          <a:bodyPr/>
          <a:lstStyle/>
          <a:p>
            <a:fld id="{81DA0F68-2BCC-45DA-A464-73A303C8680C}" type="slidenum">
              <a:rPr lang="da-DK" smtClean="0"/>
              <a:t>‹#›</a:t>
            </a:fld>
            <a:endParaRPr lang="da-DK"/>
          </a:p>
        </p:txBody>
      </p:sp>
    </p:spTree>
    <p:extLst>
      <p:ext uri="{BB962C8B-B14F-4D97-AF65-F5344CB8AC3E}">
        <p14:creationId xmlns:p14="http://schemas.microsoft.com/office/powerpoint/2010/main" val="273553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6630-E7CF-4B02-B65D-E66FAAE1BD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BFD2CD-1E1C-49DD-BB69-201BD5F3A398}"/>
              </a:ext>
            </a:extLst>
          </p:cNvPr>
          <p:cNvSpPr>
            <a:spLocks noGrp="1"/>
          </p:cNvSpPr>
          <p:nvPr>
            <p:ph type="dt" sz="half" idx="10"/>
          </p:nvPr>
        </p:nvSpPr>
        <p:spPr/>
        <p:txBody>
          <a:bodyPr/>
          <a:lstStyle/>
          <a:p>
            <a:fld id="{E0C2ADFE-3483-46DA-ABF5-A65CBC1CFDCB}" type="datetime1">
              <a:rPr lang="da-DK" smtClean="0"/>
              <a:t>09-07-2025</a:t>
            </a:fld>
            <a:endParaRPr lang="da-DK"/>
          </a:p>
        </p:txBody>
      </p:sp>
      <p:sp>
        <p:nvSpPr>
          <p:cNvPr id="4" name="Footer Placeholder 3">
            <a:extLst>
              <a:ext uri="{FF2B5EF4-FFF2-40B4-BE49-F238E27FC236}">
                <a16:creationId xmlns:a16="http://schemas.microsoft.com/office/drawing/2014/main" id="{5015C007-CFA0-4ADF-B5E9-119E887793DE}"/>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5B3C68E0-055D-4701-A95D-4ED5704B6EE2}"/>
              </a:ext>
            </a:extLst>
          </p:cNvPr>
          <p:cNvSpPr>
            <a:spLocks noGrp="1"/>
          </p:cNvSpPr>
          <p:nvPr>
            <p:ph type="sldNum" sz="quarter" idx="12"/>
          </p:nvPr>
        </p:nvSpPr>
        <p:spPr/>
        <p:txBody>
          <a:bodyPr/>
          <a:lstStyle/>
          <a:p>
            <a:fld id="{81DA0F68-2BCC-45DA-A464-73A303C8680C}" type="slidenum">
              <a:rPr lang="da-DK" smtClean="0"/>
              <a:t>‹#›</a:t>
            </a:fld>
            <a:endParaRPr lang="da-DK"/>
          </a:p>
        </p:txBody>
      </p:sp>
    </p:spTree>
    <p:extLst>
      <p:ext uri="{BB962C8B-B14F-4D97-AF65-F5344CB8AC3E}">
        <p14:creationId xmlns:p14="http://schemas.microsoft.com/office/powerpoint/2010/main" val="165599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3429090-E188-4CC0-BBEC-7FD9EDEB2339}"/>
              </a:ext>
            </a:extLst>
          </p:cNvPr>
          <p:cNvSpPr txBox="1"/>
          <p:nvPr userDrawn="1"/>
        </p:nvSpPr>
        <p:spPr>
          <a:xfrm>
            <a:off x="1" y="9444943"/>
            <a:ext cx="2275445" cy="507831"/>
          </a:xfrm>
          <a:prstGeom prst="rect">
            <a:avLst/>
          </a:prstGeom>
          <a:solidFill>
            <a:schemeClr val="bg1"/>
          </a:solidFill>
        </p:spPr>
        <p:txBody>
          <a:bodyPr wrap="square" rtlCol="0">
            <a:spAutoFit/>
          </a:bodyPr>
          <a:lstStyle/>
          <a:p>
            <a:endParaRPr lang="da-DK" sz="2700"/>
          </a:p>
        </p:txBody>
      </p:sp>
      <p:pic>
        <p:nvPicPr>
          <p:cNvPr id="10" name="Picture 9">
            <a:extLst>
              <a:ext uri="{FF2B5EF4-FFF2-40B4-BE49-F238E27FC236}">
                <a16:creationId xmlns:a16="http://schemas.microsoft.com/office/drawing/2014/main" id="{26266DFE-484B-2573-7367-00D5D6D657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8288000" cy="10286999"/>
          </a:xfrm>
          <a:prstGeom prst="rect">
            <a:avLst/>
          </a:prstGeom>
        </p:spPr>
      </p:pic>
      <p:sp>
        <p:nvSpPr>
          <p:cNvPr id="2" name="TextBox 1">
            <a:extLst>
              <a:ext uri="{FF2B5EF4-FFF2-40B4-BE49-F238E27FC236}">
                <a16:creationId xmlns:a16="http://schemas.microsoft.com/office/drawing/2014/main" id="{6E28A592-EF4E-8CA9-C1C3-051D153DDE4E}"/>
              </a:ext>
            </a:extLst>
          </p:cNvPr>
          <p:cNvSpPr txBox="1"/>
          <p:nvPr userDrawn="1"/>
        </p:nvSpPr>
        <p:spPr>
          <a:xfrm>
            <a:off x="8398140" y="9188327"/>
            <a:ext cx="8817357" cy="715581"/>
          </a:xfrm>
          <a:prstGeom prst="rect">
            <a:avLst/>
          </a:prstGeom>
          <a:noFill/>
        </p:spPr>
        <p:txBody>
          <a:bodyPr wrap="square" rtlCol="0">
            <a:spAutoFit/>
          </a:bodyPr>
          <a:lstStyle/>
          <a:p>
            <a:pPr algn="l"/>
            <a:r>
              <a:rPr lang="en-GB" sz="1350">
                <a:latin typeface="Arial" panose="020B0604020202020204" pitchFamily="34" charset="0"/>
                <a:cs typeface="Arial" panose="020B0604020202020204" pitchFamily="34" charset="0"/>
              </a:rPr>
              <a:t>@RESONANCE project. All rights reserved. Co-funded by the European Union, No 101096200.</a:t>
            </a:r>
          </a:p>
          <a:p>
            <a:pPr algn="l"/>
            <a:r>
              <a:rPr lang="en-GB" sz="1350">
                <a:latin typeface="Arial" panose="020B0604020202020204" pitchFamily="34" charset="0"/>
                <a:cs typeface="Arial" panose="020B0604020202020204" pitchFamily="34" charset="0"/>
              </a:rPr>
              <a:t>Views and opinions expressed are however those of the author(s) only and do not necessarily reflect those of the European Union or CINEA. Neither the European Union nor CINEA can be held responsible for them.</a:t>
            </a:r>
          </a:p>
        </p:txBody>
      </p:sp>
    </p:spTree>
    <p:extLst>
      <p:ext uri="{BB962C8B-B14F-4D97-AF65-F5344CB8AC3E}">
        <p14:creationId xmlns:p14="http://schemas.microsoft.com/office/powerpoint/2010/main" val="2226327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0.png"/><Relationship Id="rId3" Type="http://schemas.openxmlformats.org/officeDocument/2006/relationships/theme" Target="../theme/theme2.xml"/><Relationship Id="rId7" Type="http://schemas.openxmlformats.org/officeDocument/2006/relationships/image" Target="../media/image6.jpeg"/><Relationship Id="rId12" Type="http://schemas.openxmlformats.org/officeDocument/2006/relationships/hyperlink" Target="mailto:contact@smartenergycluster.eu" TargetMode="Externa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hyperlink" Target="https://smartenergycluster.eu/"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1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3.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0" y="0"/>
            <a:ext cx="18288000" cy="10287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440867" y="295215"/>
            <a:ext cx="14813280" cy="20345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40868" y="2507673"/>
            <a:ext cx="15082940" cy="66363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CBE4A8EF-43E5-40C5-9028-99B59F619689}"/>
              </a:ext>
            </a:extLst>
          </p:cNvPr>
          <p:cNvCxnSpPr>
            <a:cxnSpLocks/>
          </p:cNvCxnSpPr>
          <p:nvPr userDrawn="1"/>
        </p:nvCxnSpPr>
        <p:spPr>
          <a:xfrm>
            <a:off x="256838" y="1043943"/>
            <a:ext cx="756000" cy="0"/>
          </a:xfrm>
          <a:prstGeom prst="line">
            <a:avLst/>
          </a:prstGeom>
          <a:ln w="50800">
            <a:solidFill>
              <a:srgbClr val="7A11F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8CBCD70-6B2A-74D1-C03D-F2FF36DC57F4}"/>
              </a:ext>
            </a:extLst>
          </p:cNvPr>
          <p:cNvCxnSpPr>
            <a:cxnSpLocks/>
          </p:cNvCxnSpPr>
          <p:nvPr userDrawn="1"/>
        </p:nvCxnSpPr>
        <p:spPr>
          <a:xfrm>
            <a:off x="700588" y="9554942"/>
            <a:ext cx="13652723" cy="0"/>
          </a:xfrm>
          <a:prstGeom prst="line">
            <a:avLst/>
          </a:prstGeom>
          <a:ln w="50800">
            <a:solidFill>
              <a:srgbClr val="7A11FF"/>
            </a:solidFill>
          </a:ln>
        </p:spPr>
        <p:style>
          <a:lnRef idx="1">
            <a:schemeClr val="accent1"/>
          </a:lnRef>
          <a:fillRef idx="0">
            <a:schemeClr val="accent1"/>
          </a:fillRef>
          <a:effectRef idx="0">
            <a:schemeClr val="accent1"/>
          </a:effectRef>
          <a:fontRef idx="minor">
            <a:schemeClr val="tx1"/>
          </a:fontRef>
        </p:style>
      </p:cxnSp>
      <p:pic>
        <p:nvPicPr>
          <p:cNvPr id="6" name="Picture 5" descr="Icon&#10;&#10;Description automatically generated">
            <a:extLst>
              <a:ext uri="{FF2B5EF4-FFF2-40B4-BE49-F238E27FC236}">
                <a16:creationId xmlns:a16="http://schemas.microsoft.com/office/drawing/2014/main" id="{CEFE5105-8507-7962-A942-9208ABD308E9}"/>
              </a:ext>
            </a:extLst>
          </p:cNvPr>
          <p:cNvPicPr>
            <a:picLocks noChangeAspect="1"/>
          </p:cNvPicPr>
          <p:nvPr userDrawn="1"/>
        </p:nvPicPr>
        <p:blipFill>
          <a:blip r:embed="rId13">
            <a:clrChange>
              <a:clrFrom>
                <a:srgbClr val="FFFFFF"/>
              </a:clrFrom>
              <a:clrTo>
                <a:srgbClr val="FFFFFF">
                  <a:alpha val="0"/>
                </a:srgbClr>
              </a:clrTo>
            </a:clrChange>
          </a:blip>
          <a:stretch>
            <a:fillRect/>
          </a:stretch>
        </p:blipFill>
        <p:spPr>
          <a:xfrm>
            <a:off x="828023" y="788323"/>
            <a:ext cx="612845" cy="612845"/>
          </a:xfrm>
          <a:prstGeom prst="rect">
            <a:avLst/>
          </a:prstGeom>
        </p:spPr>
      </p:pic>
      <p:pic>
        <p:nvPicPr>
          <p:cNvPr id="10" name="Εικόνα 9" descr="Εικόνα που περιέχει γραφικά, γραμματοσειρά, γραφιστική, σύμβολο&#10;&#10;Περιγραφή που δημιουργήθηκε αυτόματα">
            <a:extLst>
              <a:ext uri="{FF2B5EF4-FFF2-40B4-BE49-F238E27FC236}">
                <a16:creationId xmlns:a16="http://schemas.microsoft.com/office/drawing/2014/main" id="{89503AF2-1353-2815-147D-4885AFD3D14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4514497" y="9024945"/>
            <a:ext cx="3479301" cy="1059993"/>
          </a:xfrm>
          <a:prstGeom prst="rect">
            <a:avLst/>
          </a:prstGeom>
        </p:spPr>
      </p:pic>
    </p:spTree>
    <p:extLst>
      <p:ext uri="{BB962C8B-B14F-4D97-AF65-F5344CB8AC3E}">
        <p14:creationId xmlns:p14="http://schemas.microsoft.com/office/powerpoint/2010/main" val="54418933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1371600" rtl="0" eaLnBrk="1" latinLnBrk="0" hangingPunct="1">
        <a:lnSpc>
          <a:spcPct val="90000"/>
        </a:lnSpc>
        <a:spcBef>
          <a:spcPct val="0"/>
        </a:spcBef>
        <a:buNone/>
        <a:defRPr sz="6600" b="1" kern="1200">
          <a:solidFill>
            <a:schemeClr val="tx1"/>
          </a:solidFill>
          <a:latin typeface="+mj-lt"/>
          <a:ea typeface="+mj-ea"/>
          <a:cs typeface="+mj-cs"/>
        </a:defRPr>
      </a:lvl1pPr>
    </p:titleStyle>
    <p:bodyStyle>
      <a:lvl1pPr marL="342900" indent="-274320" algn="l" defTabSz="1371600" rtl="0" eaLnBrk="1" latinLnBrk="0" hangingPunct="1">
        <a:lnSpc>
          <a:spcPct val="90000"/>
        </a:lnSpc>
        <a:spcBef>
          <a:spcPts val="2100"/>
        </a:spcBef>
        <a:buClr>
          <a:schemeClr val="accent1"/>
        </a:buClr>
        <a:buSzPct val="80000"/>
        <a:buFont typeface="Corbel" pitchFamily="34" charset="0"/>
        <a:buChar char="•"/>
        <a:defRPr sz="3300" kern="1200">
          <a:solidFill>
            <a:schemeClr val="tx1"/>
          </a:solidFill>
          <a:latin typeface="+mn-lt"/>
          <a:ea typeface="+mn-ea"/>
          <a:cs typeface="+mn-cs"/>
        </a:defRPr>
      </a:lvl1pPr>
      <a:lvl2pPr marL="685800" indent="-27432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3000" kern="1200">
          <a:solidFill>
            <a:schemeClr val="tx1"/>
          </a:solidFill>
          <a:latin typeface="+mn-lt"/>
          <a:ea typeface="+mn-ea"/>
          <a:cs typeface="+mn-cs"/>
        </a:defRPr>
      </a:lvl2pPr>
      <a:lvl3pPr marL="1097280" indent="-27432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700" kern="1200">
          <a:solidFill>
            <a:schemeClr val="tx1"/>
          </a:solidFill>
          <a:latin typeface="+mn-lt"/>
          <a:ea typeface="+mn-ea"/>
          <a:cs typeface="+mn-cs"/>
        </a:defRPr>
      </a:lvl3pPr>
      <a:lvl4pPr marL="1508760" indent="-27432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400" kern="1200">
          <a:solidFill>
            <a:schemeClr val="tx1"/>
          </a:solidFill>
          <a:latin typeface="+mn-lt"/>
          <a:ea typeface="+mn-ea"/>
          <a:cs typeface="+mn-cs"/>
        </a:defRPr>
      </a:lvl4pPr>
      <a:lvl5pPr marL="1920240" indent="-27432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400" kern="1200">
          <a:solidFill>
            <a:schemeClr val="tx1"/>
          </a:solidFill>
          <a:latin typeface="+mn-lt"/>
          <a:ea typeface="+mn-ea"/>
          <a:cs typeface="+mn-cs"/>
        </a:defRPr>
      </a:lvl5pPr>
      <a:lvl6pPr marL="2400000" indent="-34290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400" kern="1200">
          <a:solidFill>
            <a:schemeClr val="accent1"/>
          </a:solidFill>
          <a:latin typeface="+mn-lt"/>
          <a:ea typeface="+mn-ea"/>
          <a:cs typeface="+mn-cs"/>
        </a:defRPr>
      </a:lvl6pPr>
      <a:lvl7pPr marL="2850000" indent="-34290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400" kern="1200">
          <a:solidFill>
            <a:schemeClr val="accent1"/>
          </a:solidFill>
          <a:latin typeface="+mn-lt"/>
          <a:ea typeface="+mn-ea"/>
          <a:cs typeface="+mn-cs"/>
        </a:defRPr>
      </a:lvl7pPr>
      <a:lvl8pPr marL="3300000" indent="-34290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400" kern="1200">
          <a:solidFill>
            <a:schemeClr val="accent1"/>
          </a:solidFill>
          <a:latin typeface="+mn-lt"/>
          <a:ea typeface="+mn-ea"/>
          <a:cs typeface="+mn-cs"/>
        </a:defRPr>
      </a:lvl8pPr>
      <a:lvl9pPr marL="3750000" indent="-342900" algn="l" defTabSz="1371600" rtl="0" eaLnBrk="1" latinLnBrk="0" hangingPunct="1">
        <a:lnSpc>
          <a:spcPct val="90000"/>
        </a:lnSpc>
        <a:spcBef>
          <a:spcPts val="300"/>
        </a:spcBef>
        <a:spcAft>
          <a:spcPts val="600"/>
        </a:spcAft>
        <a:buClr>
          <a:schemeClr val="accent1"/>
        </a:buClr>
        <a:buSzPct val="80000"/>
        <a:buFont typeface="Corbel" pitchFamily="34" charset="0"/>
        <a:buChar char="•"/>
        <a:defRPr sz="2400" kern="1200">
          <a:solidFill>
            <a:schemeClr val="accent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9DAE6078-A682-BBA4-DDD0-7942466C8AF7}"/>
              </a:ext>
            </a:extLst>
          </p:cNvPr>
          <p:cNvSpPr txBox="1"/>
          <p:nvPr/>
        </p:nvSpPr>
        <p:spPr>
          <a:xfrm>
            <a:off x="3250061" y="4319876"/>
            <a:ext cx="11144813" cy="563754"/>
          </a:xfrm>
          <a:prstGeom prst="rect">
            <a:avLst/>
          </a:prstGeom>
          <a:noFill/>
          <a:ln cap="flat">
            <a:noFill/>
          </a:ln>
        </p:spPr>
        <p:txBody>
          <a:bodyPr vert="horz" wrap="square" lIns="137160" tIns="68580" rIns="137160" bIns="68580" anchor="t" anchorCtr="0" compatLnSpc="1">
            <a:noAutofit/>
          </a:bodyPr>
          <a:lstStyle/>
          <a:p>
            <a:pPr marL="0" marR="0" lvl="0" indent="0" algn="l" defTabSz="1371600" rtl="0" fontAlgn="auto" hangingPunct="1">
              <a:lnSpc>
                <a:spcPct val="90000"/>
              </a:lnSpc>
              <a:spcBef>
                <a:spcPts val="150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chemeClr val="tx1"/>
                </a:solidFill>
                <a:uFillTx/>
                <a:latin typeface="+mj-lt"/>
              </a:rPr>
              <a:t>For more info, follow our hashtag, visit our website or contact us:</a:t>
            </a:r>
            <a:endParaRPr lang="en-DE" sz="3600" b="0" i="0" u="none" strike="noStrike" kern="1200" cap="none" spc="0" baseline="0">
              <a:solidFill>
                <a:schemeClr val="tx1"/>
              </a:solidFill>
              <a:uFillTx/>
              <a:latin typeface="+mj-lt"/>
            </a:endParaRPr>
          </a:p>
        </p:txBody>
      </p:sp>
      <p:pic>
        <p:nvPicPr>
          <p:cNvPr id="8" name="Picture 22" descr="Icon&#10;&#10;Description automatically generated">
            <a:extLst>
              <a:ext uri="{FF2B5EF4-FFF2-40B4-BE49-F238E27FC236}">
                <a16:creationId xmlns:a16="http://schemas.microsoft.com/office/drawing/2014/main" id="{2B582C1D-DC6E-644F-9C2E-F2002646552A}"/>
              </a:ext>
            </a:extLst>
          </p:cNvPr>
          <p:cNvPicPr>
            <a:picLocks noChangeAspect="1"/>
          </p:cNvPicPr>
          <p:nvPr/>
        </p:nvPicPr>
        <p:blipFill>
          <a:blip r:embed="rId4">
            <a:duotone>
              <a:prstClr val="black"/>
              <a:schemeClr val="accent1">
                <a:tint val="45000"/>
                <a:satMod val="400000"/>
              </a:schemeClr>
            </a:duotone>
          </a:blip>
          <a:stretch>
            <a:fillRect/>
          </a:stretch>
        </p:blipFill>
        <p:spPr>
          <a:xfrm>
            <a:off x="3399181" y="7216823"/>
            <a:ext cx="539999" cy="539999"/>
          </a:xfrm>
          <a:prstGeom prst="rect">
            <a:avLst/>
          </a:prstGeom>
          <a:noFill/>
          <a:ln cap="flat">
            <a:noFill/>
          </a:ln>
        </p:spPr>
      </p:pic>
      <p:pic>
        <p:nvPicPr>
          <p:cNvPr id="9" name="Picture 24" descr="Icon&#10;&#10;Description automatically generated">
            <a:extLst>
              <a:ext uri="{FF2B5EF4-FFF2-40B4-BE49-F238E27FC236}">
                <a16:creationId xmlns:a16="http://schemas.microsoft.com/office/drawing/2014/main" id="{EFD6D79E-4AA0-FCAE-DB32-04C342C2A311}"/>
              </a:ext>
            </a:extLst>
          </p:cNvPr>
          <p:cNvPicPr>
            <a:picLocks noChangeAspect="1"/>
          </p:cNvPicPr>
          <p:nvPr/>
        </p:nvPicPr>
        <p:blipFill>
          <a:blip r:embed="rId5">
            <a:duotone>
              <a:prstClr val="black"/>
              <a:schemeClr val="accent1">
                <a:tint val="45000"/>
                <a:satMod val="400000"/>
              </a:schemeClr>
            </a:duotone>
          </a:blip>
          <a:stretch>
            <a:fillRect/>
          </a:stretch>
        </p:blipFill>
        <p:spPr>
          <a:xfrm>
            <a:off x="3399181" y="6514856"/>
            <a:ext cx="539999" cy="539999"/>
          </a:xfrm>
          <a:prstGeom prst="rect">
            <a:avLst/>
          </a:prstGeom>
          <a:noFill/>
          <a:ln cap="flat">
            <a:noFill/>
          </a:ln>
        </p:spPr>
      </p:pic>
      <p:pic>
        <p:nvPicPr>
          <p:cNvPr id="13" name="Picture 12" descr="Twitter logo history | Creative Freedom">
            <a:extLst>
              <a:ext uri="{FF2B5EF4-FFF2-40B4-BE49-F238E27FC236}">
                <a16:creationId xmlns:a16="http://schemas.microsoft.com/office/drawing/2014/main" id="{98D875EC-3500-704D-CB5B-603CAE0AF0FC}"/>
              </a:ext>
            </a:extLst>
          </p:cNvPr>
          <p:cNvPicPr>
            <a:picLocks noChangeAspect="1"/>
          </p:cNvPicPr>
          <p:nvPr userDrawn="1"/>
        </p:nvPicPr>
        <p:blipFill>
          <a:blip r:embed="rId6" cstate="screen">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3530456" y="5826969"/>
            <a:ext cx="664346" cy="539997"/>
          </a:xfrm>
          <a:prstGeom prst="rect">
            <a:avLst/>
          </a:prstGeom>
          <a:noFill/>
          <a:ln>
            <a:noFill/>
          </a:ln>
        </p:spPr>
      </p:pic>
      <p:sp>
        <p:nvSpPr>
          <p:cNvPr id="2" name="TextBox 1">
            <a:extLst>
              <a:ext uri="{FF2B5EF4-FFF2-40B4-BE49-F238E27FC236}">
                <a16:creationId xmlns:a16="http://schemas.microsoft.com/office/drawing/2014/main" id="{C2F6F057-EAAB-ACC0-C566-B5C9C3B43E3B}"/>
              </a:ext>
            </a:extLst>
          </p:cNvPr>
          <p:cNvSpPr txBox="1"/>
          <p:nvPr userDrawn="1"/>
        </p:nvSpPr>
        <p:spPr>
          <a:xfrm>
            <a:off x="3939179" y="5812890"/>
            <a:ext cx="4021970" cy="507831"/>
          </a:xfrm>
          <a:prstGeom prst="rect">
            <a:avLst/>
          </a:prstGeom>
          <a:noFill/>
        </p:spPr>
        <p:txBody>
          <a:bodyPr wrap="square">
            <a:spAutoFit/>
          </a:bodyPr>
          <a:lstStyle/>
          <a:p>
            <a:pPr algn="ctr">
              <a:spcBef>
                <a:spcPts val="900"/>
              </a:spcBef>
              <a:tabLst>
                <a:tab pos="4298633" algn="ctr"/>
                <a:tab pos="8597265" algn="r"/>
              </a:tabLst>
            </a:pPr>
            <a:r>
              <a:rPr lang="en-GB" sz="2700" b="1" i="0">
                <a:solidFill>
                  <a:schemeClr val="accent1"/>
                </a:solidFill>
                <a:effectLst/>
                <a:latin typeface="+mj-lt"/>
                <a:ea typeface="MS Mincho" panose="02020609040205080304" pitchFamily="49" charset="-128"/>
                <a:cs typeface="Times New Roman" panose="02020603050405020304" pitchFamily="18" charset="0"/>
              </a:rPr>
              <a:t>#SmartEnergyCluster</a:t>
            </a:r>
            <a:endParaRPr lang="en-GB" sz="2700" i="0">
              <a:solidFill>
                <a:schemeClr val="accent1"/>
              </a:solidFill>
              <a:effectLst/>
              <a:latin typeface="+mj-lt"/>
              <a:ea typeface="MS Mincho" panose="02020609040205080304" pitchFamily="49" charset="-128"/>
              <a:cs typeface="Times New Roman" panose="02020603050405020304" pitchFamily="18" charset="0"/>
            </a:endParaRPr>
          </a:p>
        </p:txBody>
      </p:sp>
      <p:sp>
        <p:nvSpPr>
          <p:cNvPr id="11" name="Title 6">
            <a:extLst>
              <a:ext uri="{FF2B5EF4-FFF2-40B4-BE49-F238E27FC236}">
                <a16:creationId xmlns:a16="http://schemas.microsoft.com/office/drawing/2014/main" id="{480A2E72-410D-8717-493F-29CB8149B662}"/>
              </a:ext>
            </a:extLst>
          </p:cNvPr>
          <p:cNvSpPr txBox="1">
            <a:spLocks/>
          </p:cNvSpPr>
          <p:nvPr userDrawn="1"/>
        </p:nvSpPr>
        <p:spPr>
          <a:xfrm>
            <a:off x="1664804" y="2353713"/>
            <a:ext cx="14955153" cy="1526913"/>
          </a:xfrm>
          <a:prstGeom prst="rect">
            <a:avLst/>
          </a:prstGeom>
        </p:spPr>
        <p:txBody>
          <a:bodyPr/>
          <a:lstStyle>
            <a:lvl1pPr marL="0" indent="0" algn="ctr" defTabSz="914400" rtl="0" eaLnBrk="1" latinLnBrk="0" hangingPunct="1">
              <a:lnSpc>
                <a:spcPct val="150000"/>
              </a:lnSpc>
              <a:spcBef>
                <a:spcPts val="1000"/>
              </a:spcBef>
              <a:buFont typeface="Arial"/>
              <a:buNone/>
              <a:defRPr lang="en-US" sz="4400" b="1" i="0" kern="1200" spc="300" dirty="0">
                <a:solidFill>
                  <a:schemeClr val="tx1"/>
                </a:solidFill>
                <a:effectLst/>
                <a:latin typeface="+mn-lt"/>
                <a:ea typeface="Open Sans" charset="0"/>
                <a:cs typeface="Arial" panose="020B0604020202020204" pitchFamily="34" charset="0"/>
              </a:defRPr>
            </a:lvl1pPr>
          </a:lstStyle>
          <a:p>
            <a:r>
              <a:rPr lang="en-GB" sz="6600"/>
              <a:t>THANK YOU!</a:t>
            </a:r>
          </a:p>
        </p:txBody>
      </p:sp>
      <p:cxnSp>
        <p:nvCxnSpPr>
          <p:cNvPr id="12" name="Straight Connector 11">
            <a:extLst>
              <a:ext uri="{FF2B5EF4-FFF2-40B4-BE49-F238E27FC236}">
                <a16:creationId xmlns:a16="http://schemas.microsoft.com/office/drawing/2014/main" id="{E6742BE8-1C28-6796-3E01-12C650B287BE}"/>
              </a:ext>
            </a:extLst>
          </p:cNvPr>
          <p:cNvCxnSpPr>
            <a:cxnSpLocks/>
          </p:cNvCxnSpPr>
          <p:nvPr userDrawn="1"/>
        </p:nvCxnSpPr>
        <p:spPr>
          <a:xfrm>
            <a:off x="680417" y="8909486"/>
            <a:ext cx="17081111"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Group 17">
            <a:extLst>
              <a:ext uri="{FF2B5EF4-FFF2-40B4-BE49-F238E27FC236}">
                <a16:creationId xmlns:a16="http://schemas.microsoft.com/office/drawing/2014/main" id="{2D1EB0EE-C5A2-7E8B-B663-82CF151CDE02}"/>
              </a:ext>
            </a:extLst>
          </p:cNvPr>
          <p:cNvGrpSpPr/>
          <p:nvPr userDrawn="1"/>
        </p:nvGrpSpPr>
        <p:grpSpPr>
          <a:xfrm>
            <a:off x="967669" y="9003024"/>
            <a:ext cx="16613750" cy="1078521"/>
            <a:chOff x="4807898" y="5186953"/>
            <a:chExt cx="8729732" cy="719014"/>
          </a:xfrm>
        </p:grpSpPr>
        <p:sp>
          <p:nvSpPr>
            <p:cNvPr id="15" name="Title 1">
              <a:extLst>
                <a:ext uri="{FF2B5EF4-FFF2-40B4-BE49-F238E27FC236}">
                  <a16:creationId xmlns:a16="http://schemas.microsoft.com/office/drawing/2014/main" id="{8C2FF9D1-1B5D-5157-684D-4697EB246CAE}"/>
                </a:ext>
              </a:extLst>
            </p:cNvPr>
            <p:cNvSpPr txBox="1"/>
            <p:nvPr/>
          </p:nvSpPr>
          <p:spPr>
            <a:xfrm>
              <a:off x="5692490" y="5186953"/>
              <a:ext cx="7845140" cy="680830"/>
            </a:xfrm>
            <a:prstGeom prst="rect">
              <a:avLst/>
            </a:prstGeom>
            <a:noFill/>
            <a:ln cap="flat">
              <a:noFill/>
            </a:ln>
          </p:spPr>
          <p:txBody>
            <a:bodyPr vert="horz" wrap="square" lIns="91440" tIns="45720" rIns="91440" bIns="45720" anchor="b" anchorCtr="0" compatLnSpc="1">
              <a:noAutofit/>
            </a:bodyPr>
            <a:lstStyle/>
            <a:p>
              <a:pPr marL="0" marR="0" lvl="0" indent="0" algn="l" defTabSz="1371600" rtl="0" fontAlgn="auto" hangingPunct="1">
                <a:lnSpc>
                  <a:spcPct val="90000"/>
                </a:lnSpc>
                <a:spcBef>
                  <a:spcPts val="900"/>
                </a:spcBef>
                <a:spcAft>
                  <a:spcPts val="900"/>
                </a:spcAft>
                <a:buNone/>
                <a:tabLst/>
                <a:defRPr sz="1800" b="0" i="0" u="none" strike="noStrike" kern="0" cap="none" spc="0" baseline="0">
                  <a:solidFill>
                    <a:srgbClr val="000000"/>
                  </a:solidFill>
                  <a:uFillTx/>
                </a:defRPr>
              </a:pPr>
              <a:r>
                <a:rPr lang="en-US" sz="1800" b="0" i="0" u="none" strike="noStrike" kern="1200" cap="none" spc="0" baseline="0">
                  <a:solidFill>
                    <a:srgbClr val="44546A"/>
                  </a:solidFill>
                  <a:uFillTx/>
                  <a:latin typeface="+mj-lt"/>
                </a:rPr>
                <a:t>Co-funded by the European Union under project ID101077033. Views and opinions expressed are however those of the author(s) only and do not necessarily reflect those of the European Union or CINEA. Neither the European Union nor the granting authority can be held responsible for them.</a:t>
              </a:r>
            </a:p>
          </p:txBody>
        </p:sp>
        <p:pic>
          <p:nvPicPr>
            <p:cNvPr id="16" name="Picture 18">
              <a:extLst>
                <a:ext uri="{FF2B5EF4-FFF2-40B4-BE49-F238E27FC236}">
                  <a16:creationId xmlns:a16="http://schemas.microsoft.com/office/drawing/2014/main" id="{440A5561-01FA-C6CE-111D-3A6244DB8891}"/>
                </a:ext>
              </a:extLst>
            </p:cNvPr>
            <p:cNvPicPr>
              <a:picLocks noChangeAspect="1"/>
            </p:cNvPicPr>
            <p:nvPr/>
          </p:nvPicPr>
          <p:blipFill>
            <a:blip r:embed="rId7"/>
            <a:srcRect/>
            <a:stretch>
              <a:fillRect/>
            </a:stretch>
          </p:blipFill>
          <p:spPr>
            <a:xfrm>
              <a:off x="4807898" y="5225133"/>
              <a:ext cx="849380" cy="680834"/>
            </a:xfrm>
            <a:prstGeom prst="rect">
              <a:avLst/>
            </a:prstGeom>
            <a:noFill/>
            <a:ln cap="flat">
              <a:noFill/>
            </a:ln>
          </p:spPr>
        </p:pic>
      </p:grpSp>
      <p:pic>
        <p:nvPicPr>
          <p:cNvPr id="3" name="Picture 2" descr="Logo&#10;&#10;Description automatically generated">
            <a:extLst>
              <a:ext uri="{FF2B5EF4-FFF2-40B4-BE49-F238E27FC236}">
                <a16:creationId xmlns:a16="http://schemas.microsoft.com/office/drawing/2014/main" id="{D622597D-6825-D3DC-72CE-34417306FB1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237498" y="718307"/>
            <a:ext cx="3440046" cy="965484"/>
          </a:xfrm>
          <a:prstGeom prst="rect">
            <a:avLst/>
          </a:prstGeom>
        </p:spPr>
      </p:pic>
      <p:sp>
        <p:nvSpPr>
          <p:cNvPr id="4" name="TextBox 3">
            <a:extLst>
              <a:ext uri="{FF2B5EF4-FFF2-40B4-BE49-F238E27FC236}">
                <a16:creationId xmlns:a16="http://schemas.microsoft.com/office/drawing/2014/main" id="{F19EEF3A-6D95-C661-33CF-044B24232EFF}"/>
              </a:ext>
            </a:extLst>
          </p:cNvPr>
          <p:cNvSpPr txBox="1"/>
          <p:nvPr userDrawn="1"/>
        </p:nvSpPr>
        <p:spPr>
          <a:xfrm>
            <a:off x="3530456" y="6525881"/>
            <a:ext cx="6155963" cy="507831"/>
          </a:xfrm>
          <a:prstGeom prst="rect">
            <a:avLst/>
          </a:prstGeom>
          <a:noFill/>
        </p:spPr>
        <p:txBody>
          <a:bodyPr wrap="square">
            <a:spAutoFit/>
          </a:bodyPr>
          <a:lstStyle>
            <a:defPPr>
              <a:defRPr lang="en-US"/>
            </a:defPPr>
            <a:lvl1pPr algn="ctr">
              <a:spcBef>
                <a:spcPts val="600"/>
              </a:spcBef>
              <a:tabLst>
                <a:tab pos="2865755" algn="ctr"/>
                <a:tab pos="5731510" algn="r"/>
              </a:tabLst>
              <a:defRPr b="1" i="0">
                <a:solidFill>
                  <a:schemeClr val="accent1"/>
                </a:solidFill>
                <a:effectLst/>
                <a:latin typeface="+mj-lt"/>
                <a:ea typeface="MS Mincho" panose="02020609040205080304" pitchFamily="49" charset="-128"/>
                <a:cs typeface="Times New Roman" panose="02020603050405020304" pitchFamily="18" charset="0"/>
              </a:defRPr>
            </a:lvl1pPr>
          </a:lstStyle>
          <a:p>
            <a:pPr lvl="0"/>
            <a:r>
              <a:rPr lang="en-GB" sz="2700">
                <a:hlinkClick r:id="rId9"/>
              </a:rPr>
              <a:t>https://smartenergycluster.eu/</a:t>
            </a:r>
            <a:endParaRPr lang="en-GB" sz="2700"/>
          </a:p>
        </p:txBody>
      </p:sp>
      <p:pic>
        <p:nvPicPr>
          <p:cNvPr id="6" name="Εικόνα 5" descr="Εικόνα που περιέχει γραμματοσειρά, γραφικά, κείμενο, γραφιστική&#10;&#10;Περιγραφή που δημιουργήθηκε αυτόματα">
            <a:extLst>
              <a:ext uri="{FF2B5EF4-FFF2-40B4-BE49-F238E27FC236}">
                <a16:creationId xmlns:a16="http://schemas.microsoft.com/office/drawing/2014/main" id="{BDF27E60-7964-A15C-897B-8593ED614C14}"/>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916636" y="775723"/>
            <a:ext cx="4454732" cy="850652"/>
          </a:xfrm>
          <a:prstGeom prst="rect">
            <a:avLst/>
          </a:prstGeom>
        </p:spPr>
      </p:pic>
      <p:pic>
        <p:nvPicPr>
          <p:cNvPr id="17" name="Εικόνα 16" descr="Εικόνα που περιέχει γραφικά, στιγμιότυπο οθόνης, πολυχρωμία, γραμματοσειρά&#10;&#10;Περιγραφή που δημιουργήθηκε αυτόματα">
            <a:extLst>
              <a:ext uri="{FF2B5EF4-FFF2-40B4-BE49-F238E27FC236}">
                <a16:creationId xmlns:a16="http://schemas.microsoft.com/office/drawing/2014/main" id="{096AADD8-3BBA-012D-B61C-7C4BC1D03523}"/>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2610460" y="543824"/>
            <a:ext cx="2143125" cy="1314450"/>
          </a:xfrm>
          <a:prstGeom prst="rect">
            <a:avLst/>
          </a:prstGeom>
        </p:spPr>
      </p:pic>
      <p:sp>
        <p:nvSpPr>
          <p:cNvPr id="18" name="TextBox 17">
            <a:extLst>
              <a:ext uri="{FF2B5EF4-FFF2-40B4-BE49-F238E27FC236}">
                <a16:creationId xmlns:a16="http://schemas.microsoft.com/office/drawing/2014/main" id="{81D231C6-EB69-3BEC-B6FB-50E420544FAA}"/>
              </a:ext>
            </a:extLst>
          </p:cNvPr>
          <p:cNvSpPr txBox="1"/>
          <p:nvPr userDrawn="1"/>
        </p:nvSpPr>
        <p:spPr>
          <a:xfrm>
            <a:off x="3625348" y="7165199"/>
            <a:ext cx="6155963" cy="507831"/>
          </a:xfrm>
          <a:prstGeom prst="rect">
            <a:avLst/>
          </a:prstGeom>
          <a:noFill/>
        </p:spPr>
        <p:txBody>
          <a:bodyPr wrap="square">
            <a:spAutoFit/>
          </a:bodyPr>
          <a:lstStyle>
            <a:defPPr>
              <a:defRPr lang="en-US"/>
            </a:defPPr>
            <a:lvl1pPr algn="ctr">
              <a:spcBef>
                <a:spcPts val="600"/>
              </a:spcBef>
              <a:tabLst>
                <a:tab pos="2865755" algn="ctr"/>
                <a:tab pos="5731510" algn="r"/>
              </a:tabLst>
              <a:defRPr b="1" i="0">
                <a:solidFill>
                  <a:schemeClr val="accent1"/>
                </a:solidFill>
                <a:effectLst/>
                <a:latin typeface="+mj-lt"/>
                <a:ea typeface="MS Mincho" panose="02020609040205080304" pitchFamily="49" charset="-128"/>
                <a:cs typeface="Times New Roman" panose="02020603050405020304" pitchFamily="18" charset="0"/>
              </a:defRPr>
            </a:lvl1pPr>
          </a:lstStyle>
          <a:p>
            <a:pPr lvl="0"/>
            <a:r>
              <a:rPr lang="en-US" sz="2700" u="sng">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12"/>
              </a:rPr>
              <a:t>contact@smartenergycluster.eu</a:t>
            </a:r>
            <a:endParaRPr lang="en-GB" sz="2700"/>
          </a:p>
        </p:txBody>
      </p:sp>
      <p:pic>
        <p:nvPicPr>
          <p:cNvPr id="5" name="Picture 2">
            <a:extLst>
              <a:ext uri="{FF2B5EF4-FFF2-40B4-BE49-F238E27FC236}">
                <a16:creationId xmlns:a16="http://schemas.microsoft.com/office/drawing/2014/main" id="{87436C05-C4F3-93F9-B69F-347AF63B8885}"/>
              </a:ext>
            </a:extLst>
          </p:cNvPr>
          <p:cNvPicPr>
            <a:picLocks noChangeAspect="1"/>
          </p:cNvPicPr>
          <p:nvPr userDrawn="1"/>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07473" y="5810410"/>
            <a:ext cx="761706" cy="539999"/>
          </a:xfrm>
          <a:prstGeom prst="rect">
            <a:avLst/>
          </a:prstGeom>
          <a:noFill/>
          <a:ln>
            <a:noFill/>
          </a:ln>
        </p:spPr>
      </p:pic>
    </p:spTree>
    <p:extLst>
      <p:ext uri="{BB962C8B-B14F-4D97-AF65-F5344CB8AC3E}">
        <p14:creationId xmlns:p14="http://schemas.microsoft.com/office/powerpoint/2010/main" val="4111359127"/>
      </p:ext>
    </p:extLst>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DE"/>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0489B7-E3BF-4006-8624-ED6C81AF173E}"/>
              </a:ext>
            </a:extLst>
          </p:cNvPr>
          <p:cNvSpPr>
            <a:spLocks noGrp="1"/>
          </p:cNvSpPr>
          <p:nvPr>
            <p:ph type="title"/>
          </p:nvPr>
        </p:nvSpPr>
        <p:spPr>
          <a:xfrm>
            <a:off x="1257300" y="685800"/>
            <a:ext cx="15773400" cy="1188720"/>
          </a:xfrm>
          <a:prstGeom prst="rect">
            <a:avLst/>
          </a:prstGeom>
        </p:spPr>
        <p:txBody>
          <a:bodyPr vert="horz" lIns="91440" tIns="45720" rIns="91440" bIns="45720" rtlCol="0" anchor="t">
            <a:normAutofit/>
          </a:body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BABC2D91-58ED-4EF6-A29B-09A1122CD5EF}"/>
              </a:ext>
            </a:extLst>
          </p:cNvPr>
          <p:cNvSpPr>
            <a:spLocks noGrp="1"/>
          </p:cNvSpPr>
          <p:nvPr>
            <p:ph type="body" idx="1"/>
          </p:nvPr>
        </p:nvSpPr>
        <p:spPr>
          <a:xfrm>
            <a:off x="1257300" y="2179321"/>
            <a:ext cx="15773400" cy="70861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a:extLst>
              <a:ext uri="{FF2B5EF4-FFF2-40B4-BE49-F238E27FC236}">
                <a16:creationId xmlns:a16="http://schemas.microsoft.com/office/drawing/2014/main" id="{752F938A-A265-43BF-AB2C-A8EA02B15176}"/>
              </a:ext>
            </a:extLst>
          </p:cNvPr>
          <p:cNvSpPr>
            <a:spLocks noGrp="1"/>
          </p:cNvSpPr>
          <p:nvPr>
            <p:ph type="dt" sz="half" idx="2"/>
          </p:nvPr>
        </p:nvSpPr>
        <p:spPr>
          <a:xfrm>
            <a:off x="3073078" y="9534526"/>
            <a:ext cx="2299022"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5703AC1F-3683-414E-9FD9-FCF39BCDFFD7}" type="datetime1">
              <a:rPr lang="da-DK" smtClean="0"/>
              <a:t>09-07-2025</a:t>
            </a:fld>
            <a:endParaRPr lang="da-DK"/>
          </a:p>
        </p:txBody>
      </p:sp>
      <p:sp>
        <p:nvSpPr>
          <p:cNvPr id="5" name="Footer Placeholder 4">
            <a:extLst>
              <a:ext uri="{FF2B5EF4-FFF2-40B4-BE49-F238E27FC236}">
                <a16:creationId xmlns:a16="http://schemas.microsoft.com/office/drawing/2014/main" id="{7278C063-7E1B-4FB3-9E2E-EC566343454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B594FDD0-B853-4EC5-9D9F-BEB7D687749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81DA0F68-2BCC-45DA-A464-73A303C8680C}" type="slidenum">
              <a:rPr lang="da-DK" smtClean="0"/>
              <a:t>‹#›</a:t>
            </a:fld>
            <a:endParaRPr lang="da-DK"/>
          </a:p>
        </p:txBody>
      </p:sp>
      <p:pic>
        <p:nvPicPr>
          <p:cNvPr id="8" name="Bild 9">
            <a:extLst>
              <a:ext uri="{FF2B5EF4-FFF2-40B4-BE49-F238E27FC236}">
                <a16:creationId xmlns:a16="http://schemas.microsoft.com/office/drawing/2014/main" id="{0FD74080-4CFD-434B-ABA9-ABA95155A3C3}"/>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bwMode="auto">
          <a:xfrm>
            <a:off x="323935" y="9698335"/>
            <a:ext cx="2063342" cy="283058"/>
          </a:xfrm>
          <a:prstGeom prst="rect">
            <a:avLst/>
          </a:prstGeom>
          <a:noFill/>
          <a:ln>
            <a:noFill/>
          </a:ln>
        </p:spPr>
      </p:pic>
    </p:spTree>
    <p:extLst>
      <p:ext uri="{BB962C8B-B14F-4D97-AF65-F5344CB8AC3E}">
        <p14:creationId xmlns:p14="http://schemas.microsoft.com/office/powerpoint/2010/main" val="10810145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Lst>
  <p:hf hdr="0" ftr="0" dt="0"/>
  <p:txStyles>
    <p:titleStyle>
      <a:lvl1pPr algn="l" defTabSz="1371600" rtl="0" eaLnBrk="1" latinLnBrk="0" hangingPunct="1">
        <a:lnSpc>
          <a:spcPct val="90000"/>
        </a:lnSpc>
        <a:spcBef>
          <a:spcPct val="0"/>
        </a:spcBef>
        <a:buNone/>
        <a:defRPr sz="4200" b="1" kern="1200">
          <a:solidFill>
            <a:srgbClr val="434343"/>
          </a:solidFill>
          <a:latin typeface="Arial" panose="020B0604020202020204" pitchFamily="34" charset="0"/>
          <a:ea typeface="+mj-ea"/>
          <a:cs typeface="Arial" panose="020B0604020202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rgbClr val="434343"/>
          </a:solidFill>
          <a:latin typeface="Arial" panose="020B0604020202020204" pitchFamily="34" charset="0"/>
          <a:ea typeface="+mn-ea"/>
          <a:cs typeface="Arial" panose="020B0604020202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000" kern="1200">
          <a:solidFill>
            <a:srgbClr val="434343"/>
          </a:solidFill>
          <a:latin typeface="Arial" panose="020B0604020202020204" pitchFamily="34" charset="0"/>
          <a:ea typeface="+mn-ea"/>
          <a:cs typeface="Arial" panose="020B0604020202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2700" kern="1200">
          <a:solidFill>
            <a:srgbClr val="434343"/>
          </a:solidFill>
          <a:latin typeface="Caros Soft" panose="020F0503030302020204" pitchFamily="34" charset="0"/>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rgbClr val="434343"/>
          </a:solidFill>
          <a:latin typeface="Arial" panose="020B0604020202020204" pitchFamily="34" charset="0"/>
          <a:ea typeface="+mn-ea"/>
          <a:cs typeface="Arial" panose="020B0604020202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100" kern="1200">
          <a:solidFill>
            <a:srgbClr val="434343"/>
          </a:solidFill>
          <a:latin typeface="Arial" panose="020B0604020202020204" pitchFamily="34" charset="0"/>
          <a:ea typeface="+mn-ea"/>
          <a:cs typeface="Arial" panose="020B0604020202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da-DK"/>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hyperlink" Target="https://ieecp.org/projects/ineexs/"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ieecp.org/2025/04/15/the-smart-energy-cluster-a-collaborative-force-for-the-energy-transition-getting-stronger-and-bigger/"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4.xml.rels><?xml version="1.0" encoding="UTF-8" standalone="yes"?>
<Relationships xmlns="http://schemas.openxmlformats.org/package/2006/relationships"><Relationship Id="rId13" Type="http://schemas.openxmlformats.org/officeDocument/2006/relationships/hyperlink" Target="https://www.linkedin.com/showcase/ineexs-life" TargetMode="External"/><Relationship Id="rId18" Type="http://schemas.openxmlformats.org/officeDocument/2006/relationships/hyperlink" Target="https://www.linkedin.com/company/hedge-iot/" TargetMode="External"/><Relationship Id="rId26" Type="http://schemas.openxmlformats.org/officeDocument/2006/relationships/hyperlink" Target="https://twitter.com/fortesie_eu" TargetMode="External"/><Relationship Id="rId39" Type="http://schemas.openxmlformats.org/officeDocument/2006/relationships/image" Target="../media/image67.png"/><Relationship Id="rId21" Type="http://schemas.openxmlformats.org/officeDocument/2006/relationships/image" Target="../media/image63.png"/><Relationship Id="rId34" Type="http://schemas.openxmlformats.org/officeDocument/2006/relationships/hyperlink" Target="https://energate-project.eu/" TargetMode="External"/><Relationship Id="rId42" Type="http://schemas.openxmlformats.org/officeDocument/2006/relationships/image" Target="../media/image50.svg"/><Relationship Id="rId7" Type="http://schemas.openxmlformats.org/officeDocument/2006/relationships/hyperlink" Target="https://twitter.com/search?q=%23INEEXS&amp;src=recent_search_click" TargetMode="External"/><Relationship Id="rId2" Type="http://schemas.openxmlformats.org/officeDocument/2006/relationships/image" Target="../media/image54.png"/><Relationship Id="rId16" Type="http://schemas.openxmlformats.org/officeDocument/2006/relationships/hyperlink" Target="https://x.com/HEDGE_IoT" TargetMode="External"/><Relationship Id="rId20" Type="http://schemas.openxmlformats.org/officeDocument/2006/relationships/image" Target="../media/image62.png"/><Relationship Id="rId29" Type="http://schemas.openxmlformats.org/officeDocument/2006/relationships/hyperlink" Target="https://www.linkedin.com/company/fortesie-horizoneu" TargetMode="External"/><Relationship Id="rId41" Type="http://schemas.openxmlformats.org/officeDocument/2006/relationships/image" Target="../media/image49.png"/><Relationship Id="rId1" Type="http://schemas.openxmlformats.org/officeDocument/2006/relationships/slideLayout" Target="../slideLayouts/slideLayout6.xml"/><Relationship Id="rId6" Type="http://schemas.openxmlformats.org/officeDocument/2006/relationships/image" Target="../media/image57.svg"/><Relationship Id="rId11" Type="http://schemas.openxmlformats.org/officeDocument/2006/relationships/image" Target="../media/image61.svg"/><Relationship Id="rId24" Type="http://schemas.openxmlformats.org/officeDocument/2006/relationships/hyperlink" Target="https://istentore.eu/" TargetMode="External"/><Relationship Id="rId32" Type="http://schemas.openxmlformats.org/officeDocument/2006/relationships/hyperlink" Target="https://www.linkedin.com/company/enpowerproject" TargetMode="External"/><Relationship Id="rId37" Type="http://schemas.openxmlformats.org/officeDocument/2006/relationships/image" Target="../media/image53.png"/><Relationship Id="rId40" Type="http://schemas.openxmlformats.org/officeDocument/2006/relationships/image" Target="../media/image51.png"/><Relationship Id="rId5" Type="http://schemas.openxmlformats.org/officeDocument/2006/relationships/image" Target="../media/image56.png"/><Relationship Id="rId15" Type="http://schemas.openxmlformats.org/officeDocument/2006/relationships/hyperlink" Target="https://dedalus-horizon.eu" TargetMode="External"/><Relationship Id="rId23" Type="http://schemas.openxmlformats.org/officeDocument/2006/relationships/image" Target="../media/image65.png"/><Relationship Id="rId28" Type="http://schemas.openxmlformats.org/officeDocument/2006/relationships/hyperlink" Target="https://www.linkedin.com/company/i-stentore/" TargetMode="External"/><Relationship Id="rId36" Type="http://schemas.openxmlformats.org/officeDocument/2006/relationships/hyperlink" Target="https://www.linkedin.com/company/energate-project/" TargetMode="External"/><Relationship Id="rId10" Type="http://schemas.openxmlformats.org/officeDocument/2006/relationships/image" Target="../media/image60.png"/><Relationship Id="rId19" Type="http://schemas.openxmlformats.org/officeDocument/2006/relationships/hyperlink" Target="https://www.linkedin.com/company/dedalus-eu/" TargetMode="External"/><Relationship Id="rId31" Type="http://schemas.openxmlformats.org/officeDocument/2006/relationships/hyperlink" Target="https://www.reschool-project.eu" TargetMode="External"/><Relationship Id="rId4" Type="http://schemas.openxmlformats.org/officeDocument/2006/relationships/hyperlink" Target="https://www.linkedin.com/showcase/ineexs-life/" TargetMode="External"/><Relationship Id="rId9" Type="http://schemas.openxmlformats.org/officeDocument/2006/relationships/image" Target="../media/image59.svg"/><Relationship Id="rId14" Type="http://schemas.openxmlformats.org/officeDocument/2006/relationships/hyperlink" Target="https://hedgeiot.eu/" TargetMode="External"/><Relationship Id="rId22" Type="http://schemas.openxmlformats.org/officeDocument/2006/relationships/image" Target="../media/image64.jpeg"/><Relationship Id="rId27" Type="http://schemas.openxmlformats.org/officeDocument/2006/relationships/hyperlink" Target="https://x.com/iSTENTORE_EU" TargetMode="External"/><Relationship Id="rId30" Type="http://schemas.openxmlformats.org/officeDocument/2006/relationships/hyperlink" Target="https://www.enpower-project.eu/" TargetMode="External"/><Relationship Id="rId35" Type="http://schemas.openxmlformats.org/officeDocument/2006/relationships/hyperlink" Target="https://x.com/Energate_eu" TargetMode="External"/><Relationship Id="rId43" Type="http://schemas.openxmlformats.org/officeDocument/2006/relationships/image" Target="../media/image52.png"/><Relationship Id="rId8" Type="http://schemas.openxmlformats.org/officeDocument/2006/relationships/image" Target="../media/image58.png"/><Relationship Id="rId3" Type="http://schemas.openxmlformats.org/officeDocument/2006/relationships/image" Target="../media/image55.png"/><Relationship Id="rId12" Type="http://schemas.openxmlformats.org/officeDocument/2006/relationships/hyperlink" Target="https://ieecp.org/projects/ineexs/" TargetMode="External"/><Relationship Id="rId17" Type="http://schemas.openxmlformats.org/officeDocument/2006/relationships/hyperlink" Target="https://twitter.com/project_EU_MORE" TargetMode="External"/><Relationship Id="rId25" Type="http://schemas.openxmlformats.org/officeDocument/2006/relationships/hyperlink" Target="http://fortesie.eu" TargetMode="External"/><Relationship Id="rId33" Type="http://schemas.openxmlformats.org/officeDocument/2006/relationships/hyperlink" Target="https://www.linkedin.com/company/reschoolproject/" TargetMode="External"/><Relationship Id="rId38"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hyperlink" Target="mailto:kpapap@epu.ntua.gr"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mailto:roberta@ieecp.or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5.png"/><Relationship Id="rId7" Type="http://schemas.openxmlformats.org/officeDocument/2006/relationships/image" Target="../media/image63.png"/><Relationship Id="rId12"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image" Target="../media/image69.svg"/><Relationship Id="rId11" Type="http://schemas.openxmlformats.org/officeDocument/2006/relationships/image" Target="../media/image66.png"/><Relationship Id="rId5" Type="http://schemas.openxmlformats.org/officeDocument/2006/relationships/image" Target="../media/image68.pn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5.png"/></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2.png"/><Relationship Id="rId3" Type="http://schemas.openxmlformats.org/officeDocument/2006/relationships/image" Target="../media/image62.png"/><Relationship Id="rId7" Type="http://schemas.openxmlformats.org/officeDocument/2006/relationships/image" Target="../media/image64.jpeg"/><Relationship Id="rId12" Type="http://schemas.openxmlformats.org/officeDocument/2006/relationships/image" Target="../media/image50.svg"/><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image" Target="../media/image63.png"/><Relationship Id="rId11" Type="http://schemas.openxmlformats.org/officeDocument/2006/relationships/image" Target="../media/image49.png"/><Relationship Id="rId5" Type="http://schemas.openxmlformats.org/officeDocument/2006/relationships/image" Target="../media/image69.svg"/><Relationship Id="rId10" Type="http://schemas.openxmlformats.org/officeDocument/2006/relationships/image" Target="../media/image51.png"/><Relationship Id="rId4" Type="http://schemas.openxmlformats.org/officeDocument/2006/relationships/image" Target="../media/image68.png"/><Relationship Id="rId9"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circles and text&#10;&#10;AI-generated content may be incorrect.">
            <a:extLst>
              <a:ext uri="{FF2B5EF4-FFF2-40B4-BE49-F238E27FC236}">
                <a16:creationId xmlns:a16="http://schemas.microsoft.com/office/drawing/2014/main" id="{2E523CF2-5D53-8D17-4C10-4F3F9A376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6" name="TextBox 5">
            <a:extLst>
              <a:ext uri="{FF2B5EF4-FFF2-40B4-BE49-F238E27FC236}">
                <a16:creationId xmlns:a16="http://schemas.microsoft.com/office/drawing/2014/main" id="{9043EC23-272E-B506-0F51-C798009B5715}"/>
              </a:ext>
            </a:extLst>
          </p:cNvPr>
          <p:cNvSpPr txBox="1"/>
          <p:nvPr/>
        </p:nvSpPr>
        <p:spPr>
          <a:xfrm>
            <a:off x="152400" y="8724900"/>
            <a:ext cx="9287434" cy="369332"/>
          </a:xfrm>
          <a:prstGeom prst="rect">
            <a:avLst/>
          </a:prstGeom>
          <a:noFill/>
        </p:spPr>
        <p:txBody>
          <a:bodyPr wrap="square">
            <a:spAutoFit/>
          </a:bodyPr>
          <a:lstStyle/>
          <a:p>
            <a:r>
              <a:rPr lang="en-US" sz="1800" b="1"/>
              <a:t>Introduction and Welcome: Katerina Papapostolou (NTUA)</a:t>
            </a:r>
          </a:p>
        </p:txBody>
      </p:sp>
    </p:spTree>
    <p:extLst>
      <p:ext uri="{BB962C8B-B14F-4D97-AF65-F5344CB8AC3E}">
        <p14:creationId xmlns:p14="http://schemas.microsoft.com/office/powerpoint/2010/main" val="890014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57F2B-E374-C2DA-59D4-62D96CC7B7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5157BC4-02C5-B190-6C1F-9B6123B3820B}"/>
              </a:ext>
            </a:extLst>
          </p:cNvPr>
          <p:cNvSpPr>
            <a:spLocks noGrp="1"/>
          </p:cNvSpPr>
          <p:nvPr>
            <p:ph type="title"/>
          </p:nvPr>
        </p:nvSpPr>
        <p:spPr/>
        <p:txBody>
          <a:bodyPr/>
          <a:lstStyle/>
          <a:p>
            <a:r>
              <a:rPr lang="en-US"/>
              <a:t>Agenda</a:t>
            </a:r>
            <a:endParaRPr lang="el-GR"/>
          </a:p>
        </p:txBody>
      </p:sp>
      <p:sp>
        <p:nvSpPr>
          <p:cNvPr id="7" name="TextBox 6">
            <a:extLst>
              <a:ext uri="{FF2B5EF4-FFF2-40B4-BE49-F238E27FC236}">
                <a16:creationId xmlns:a16="http://schemas.microsoft.com/office/drawing/2014/main" id="{9A7F89B3-FADE-64A5-1394-945BAC807B44}"/>
              </a:ext>
            </a:extLst>
          </p:cNvPr>
          <p:cNvSpPr txBox="1"/>
          <p:nvPr/>
        </p:nvSpPr>
        <p:spPr>
          <a:xfrm>
            <a:off x="635781" y="1998062"/>
            <a:ext cx="17409333" cy="6704015"/>
          </a:xfrm>
          <a:prstGeom prst="rect">
            <a:avLst/>
          </a:prstGeom>
          <a:solidFill>
            <a:srgbClr val="FAE1FF"/>
          </a:solidFill>
        </p:spPr>
        <p:txBody>
          <a:bodyPr wrap="square">
            <a:spAutoFit/>
          </a:bodyPr>
          <a:lstStyle/>
          <a:p>
            <a:pPr algn="just" defTabSz="1371600">
              <a:lnSpc>
                <a:spcPct val="107000"/>
              </a:lnSpc>
              <a:spcAft>
                <a:spcPts val="1200"/>
              </a:spcAft>
            </a:pPr>
            <a:r>
              <a:rPr lang="el-GR"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a:t>
            </a:r>
            <a:r>
              <a:rPr lang="en-US"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:00</a:t>
            </a: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 </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Welcome and overview </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Katerina </a:t>
            </a:r>
            <a:r>
              <a:rPr lang="en-GB"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Papapostolou</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 (NTUA)</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solidFill>
                <a:latin typeface="Arial Nova" panose="020B0504020202020204" pitchFamily="34" charset="0"/>
                <a:ea typeface="Calibri" panose="020F0502020204030204" pitchFamily="34" charset="0"/>
                <a:cs typeface="Arial" panose="020B0604020202020204" pitchFamily="34" charset="0"/>
              </a:rPr>
              <a:t>Session 1 - </a:t>
            </a:r>
            <a:r>
              <a:rPr lang="en-US" sz="2500" b="1" kern="100">
                <a:solidFill>
                  <a:srgbClr val="D600FF"/>
                </a:solidFill>
                <a:latin typeface="Arial Nova" panose="020B0504020202020204" pitchFamily="34" charset="0"/>
                <a:ea typeface="Calibri" panose="020F0502020204030204" pitchFamily="34" charset="0"/>
                <a:cs typeface="Arial" panose="020B0604020202020204" pitchFamily="34" charset="0"/>
              </a:rPr>
              <a:t>Empowering Citizens in the Energy Transition: Innovative Models, Technologies &amp; Communities</a:t>
            </a:r>
            <a:endParaRPr lang="el-GR" sz="2500" kern="100">
              <a:solidFill>
                <a:srgbClr val="D600FF"/>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it-IT"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13:10 </a:t>
            </a:r>
            <a:r>
              <a:rPr lang="it-IT"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ENPOWER, </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Christine Gritsch (Blueprint Energy Solutions)</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13:15 </a:t>
            </a:r>
            <a:r>
              <a:rPr lang="en-GB" sz="2500" b="1" kern="100" err="1">
                <a:solidFill>
                  <a:srgbClr val="000000"/>
                </a:solidFill>
                <a:latin typeface="Arial Nova" panose="020B0504020202020204" pitchFamily="34" charset="0"/>
                <a:ea typeface="Calibri" panose="020F0502020204030204" pitchFamily="34" charset="0"/>
                <a:cs typeface="Arial" panose="020B0604020202020204" pitchFamily="34" charset="0"/>
              </a:rPr>
              <a:t>InEExS</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 </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Filippos Anagnostopoulos (IEECP)</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13:20</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 DEDALUS, </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Alessandro Rossi (ENG)</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13:25</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 Panel discussion Session 1 </a:t>
            </a:r>
            <a:r>
              <a:rPr lang="en-GB" sz="2500" kern="100">
                <a:solidFill>
                  <a:srgbClr val="000000"/>
                </a:solidFill>
                <a:latin typeface="Arial Nova" panose="020B0504020202020204" pitchFamily="34" charset="0"/>
                <a:ea typeface="Calibri" panose="020F0502020204030204" pitchFamily="34" charset="0"/>
                <a:cs typeface="Arial" panose="020B0604020202020204" pitchFamily="34" charset="0"/>
              </a:rPr>
              <a:t>– </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moderated by Katerina </a:t>
            </a:r>
            <a:r>
              <a:rPr lang="en-GB"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Papapostolou</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 (NTUA)</a:t>
            </a:r>
            <a:endParaRPr lang="el-GR" sz="2500" i="1"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solidFill>
                <a:latin typeface="Arial Nova" panose="020B0504020202020204" pitchFamily="34" charset="0"/>
                <a:ea typeface="Calibri" panose="020F0502020204030204" pitchFamily="34" charset="0"/>
                <a:cs typeface="Arial" panose="020B0604020202020204" pitchFamily="34" charset="0"/>
              </a:rPr>
              <a:t>Session 2 - Accelerating Energy Transition: Digital platforms, Storage Integration, and IoT Intelligence </a:t>
            </a: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13:50</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 ENERGATE, </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Eleni </a:t>
            </a:r>
            <a:r>
              <a:rPr lang="en-GB"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Stigka</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 (</a:t>
            </a:r>
            <a:r>
              <a:rPr lang="en-US"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Greenesco</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13:55 </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HEDGE-IoT, </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Tudor Cioara (Technical University of Cluj-Napoca)</a:t>
            </a: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14:00 </a:t>
            </a:r>
            <a:r>
              <a:rPr lang="en-US" sz="2500" b="1" kern="100" err="1">
                <a:solidFill>
                  <a:srgbClr val="000000"/>
                </a:solidFill>
                <a:latin typeface="Arial Nova" panose="020B0504020202020204" pitchFamily="34" charset="0"/>
                <a:ea typeface="Calibri" panose="020F0502020204030204" pitchFamily="34" charset="0"/>
                <a:cs typeface="Arial" panose="020B0604020202020204" pitchFamily="34" charset="0"/>
              </a:rPr>
              <a:t>i</a:t>
            </a:r>
            <a:r>
              <a:rPr lang="en-US"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-STENTORE, </a:t>
            </a:r>
            <a:r>
              <a:rPr lang="en-US"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Vagia</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 </a:t>
            </a:r>
            <a:r>
              <a:rPr lang="en-US"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Gaidatzi</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 (</a:t>
            </a:r>
            <a:r>
              <a:rPr lang="en-US"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CluBE</a:t>
            </a:r>
            <a:r>
              <a:rPr lang="en-US"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a:t>
            </a: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14:05</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 Panel discussion Session 2 </a:t>
            </a:r>
            <a:r>
              <a:rPr lang="en-GB" sz="2500" kern="100">
                <a:solidFill>
                  <a:srgbClr val="000000"/>
                </a:solidFill>
                <a:latin typeface="Arial Nova" panose="020B0504020202020204" pitchFamily="34" charset="0"/>
                <a:ea typeface="Calibri" panose="020F0502020204030204" pitchFamily="34" charset="0"/>
                <a:cs typeface="Arial" panose="020B0604020202020204" pitchFamily="34" charset="0"/>
              </a:rPr>
              <a:t>– </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moderated by Katerina </a:t>
            </a:r>
            <a:r>
              <a:rPr lang="en-GB" sz="2500" i="1" kern="100" err="1">
                <a:solidFill>
                  <a:srgbClr val="000000"/>
                </a:solidFill>
                <a:latin typeface="Arial Nova" panose="020B0504020202020204" pitchFamily="34" charset="0"/>
                <a:ea typeface="Calibri" panose="020F0502020204030204" pitchFamily="34" charset="0"/>
                <a:cs typeface="Arial" panose="020B0604020202020204" pitchFamily="34" charset="0"/>
              </a:rPr>
              <a:t>Papapostolou</a:t>
            </a:r>
            <a:r>
              <a:rPr lang="en-GB" sz="2500" i="1" kern="100">
                <a:solidFill>
                  <a:srgbClr val="000000"/>
                </a:solidFill>
                <a:latin typeface="Arial Nova" panose="020B0504020202020204" pitchFamily="34" charset="0"/>
                <a:ea typeface="Calibri" panose="020F0502020204030204" pitchFamily="34" charset="0"/>
                <a:cs typeface="Arial" panose="020B0604020202020204" pitchFamily="34" charset="0"/>
              </a:rPr>
              <a:t> (NTUA)</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just" defTabSz="1371600">
              <a:lnSpc>
                <a:spcPct val="107000"/>
              </a:lnSpc>
              <a:spcAft>
                <a:spcPts val="1200"/>
              </a:spcAft>
            </a:pPr>
            <a:r>
              <a:rPr lang="en-GB" sz="2500" b="1" kern="100">
                <a:solidFill>
                  <a:srgbClr val="D600FF">
                    <a:lumMod val="75000"/>
                  </a:srgbClr>
                </a:solidFill>
                <a:latin typeface="Arial Nova" panose="020B0504020202020204" pitchFamily="34" charset="0"/>
                <a:ea typeface="Calibri" panose="020F0502020204030204" pitchFamily="34" charset="0"/>
                <a:cs typeface="Arial" panose="020B0604020202020204" pitchFamily="34" charset="0"/>
              </a:rPr>
              <a:t>14:30</a:t>
            </a:r>
            <a:r>
              <a:rPr lang="en-GB" sz="2500" b="1" kern="100">
                <a:solidFill>
                  <a:srgbClr val="000000"/>
                </a:solidFill>
                <a:latin typeface="Arial Nova" panose="020B0504020202020204" pitchFamily="34" charset="0"/>
                <a:ea typeface="Calibri" panose="020F0502020204030204" pitchFamily="34" charset="0"/>
                <a:cs typeface="Arial" panose="020B0604020202020204" pitchFamily="34" charset="0"/>
              </a:rPr>
              <a:t> End of the Workshop</a:t>
            </a:r>
            <a:endParaRPr lang="el-GR" sz="2500" kern="100">
              <a:solidFill>
                <a:srgbClr val="000000"/>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5010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AF59-03B3-58BD-7F5C-9A4562D47CB3}"/>
              </a:ext>
            </a:extLst>
          </p:cNvPr>
          <p:cNvSpPr>
            <a:spLocks noGrp="1"/>
          </p:cNvSpPr>
          <p:nvPr>
            <p:ph type="title"/>
          </p:nvPr>
        </p:nvSpPr>
        <p:spPr/>
        <p:txBody>
          <a:bodyPr/>
          <a:lstStyle/>
          <a:p>
            <a:r>
              <a:rPr lang="en-GB"/>
              <a:t>Who we are</a:t>
            </a:r>
          </a:p>
        </p:txBody>
      </p:sp>
      <p:pic>
        <p:nvPicPr>
          <p:cNvPr id="4" name="Picture 2">
            <a:extLst>
              <a:ext uri="{FF2B5EF4-FFF2-40B4-BE49-F238E27FC236}">
                <a16:creationId xmlns:a16="http://schemas.microsoft.com/office/drawing/2014/main" id="{D497CA29-1A81-32B3-8E88-4B6B23A878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12976" y="5215016"/>
            <a:ext cx="1939662" cy="8602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52BCC9-2546-6BAE-C680-BE2A57734822}"/>
              </a:ext>
            </a:extLst>
          </p:cNvPr>
          <p:cNvSpPr txBox="1"/>
          <p:nvPr/>
        </p:nvSpPr>
        <p:spPr>
          <a:xfrm>
            <a:off x="144192" y="1774116"/>
            <a:ext cx="9144000" cy="5409173"/>
          </a:xfrm>
          <a:prstGeom prst="rect">
            <a:avLst/>
          </a:prstGeom>
          <a:noFill/>
        </p:spPr>
        <p:txBody>
          <a:bodyPr wrap="square" lIns="137160" tIns="68580" rIns="137160" bIns="68580" anchor="t">
            <a:spAutoFit/>
          </a:bodyPr>
          <a:lstStyle/>
          <a:p>
            <a:pPr marL="497205" indent="-428625" defTabSz="1371600">
              <a:lnSpc>
                <a:spcPct val="90000"/>
              </a:lnSpc>
              <a:spcBef>
                <a:spcPts val="2100"/>
              </a:spcBef>
              <a:spcAft>
                <a:spcPts val="1800"/>
              </a:spcAft>
              <a:buClr>
                <a:srgbClr val="D600FF"/>
              </a:buClr>
              <a:buSzPct val="80000"/>
              <a:buFont typeface="Wingdings" panose="05000000000000000000" pitchFamily="2" charset="2"/>
              <a:buChar char="v"/>
              <a:defRPr/>
            </a:pPr>
            <a:r>
              <a:rPr lang="en-US" sz="3000" b="1">
                <a:solidFill>
                  <a:srgbClr val="000000"/>
                </a:solidFill>
                <a:latin typeface="Arial Nova"/>
              </a:rPr>
              <a:t>#SmartEnergyCluster is an initiative of the </a:t>
            </a:r>
            <a:r>
              <a:rPr lang="en-US" sz="3000" b="1" err="1">
                <a:solidFill>
                  <a:srgbClr val="000000"/>
                </a:solidFill>
                <a:latin typeface="Arial Nova"/>
              </a:rPr>
              <a:t>InEExS</a:t>
            </a:r>
            <a:r>
              <a:rPr lang="en-US" sz="3000" b="1">
                <a:solidFill>
                  <a:srgbClr val="000000"/>
                </a:solidFill>
                <a:latin typeface="Arial Nova"/>
              </a:rPr>
              <a:t> project </a:t>
            </a:r>
          </a:p>
          <a:p>
            <a:pPr marL="1268730" lvl="1" indent="-514350" defTabSz="1371600">
              <a:lnSpc>
                <a:spcPct val="90000"/>
              </a:lnSpc>
              <a:spcBef>
                <a:spcPts val="900"/>
              </a:spcBef>
              <a:buClr>
                <a:srgbClr val="D600FF"/>
              </a:buClr>
              <a:buSzPct val="80000"/>
              <a:buFont typeface="Wingdings" panose="05000000000000000000" pitchFamily="2" charset="2"/>
              <a:buChar char="ü"/>
              <a:defRPr/>
            </a:pPr>
            <a:r>
              <a:rPr lang="en-US" sz="3000">
                <a:solidFill>
                  <a:srgbClr val="000000"/>
                </a:solidFill>
                <a:latin typeface="Arial Nova"/>
              </a:rPr>
              <a:t>The core concept of the </a:t>
            </a:r>
            <a:r>
              <a:rPr lang="en-US" sz="3000">
                <a:solidFill>
                  <a:srgbClr val="000000"/>
                </a:solidFill>
                <a:latin typeface="Arial Nova"/>
                <a:hlinkClick r:id="rId4"/>
              </a:rPr>
              <a:t>LIFE project </a:t>
            </a:r>
            <a:r>
              <a:rPr lang="en-US" sz="3000" err="1">
                <a:solidFill>
                  <a:srgbClr val="000000"/>
                </a:solidFill>
                <a:latin typeface="Arial Nova"/>
                <a:hlinkClick r:id="rId4"/>
              </a:rPr>
              <a:t>InEExS</a:t>
            </a:r>
            <a:r>
              <a:rPr lang="en-US" sz="3000">
                <a:solidFill>
                  <a:srgbClr val="000000"/>
                </a:solidFill>
                <a:latin typeface="Arial Nova"/>
              </a:rPr>
              <a:t> is the deployment of integrated energy services across sectors and carriers, and the </a:t>
            </a:r>
            <a:r>
              <a:rPr lang="en-US" sz="3000" err="1">
                <a:solidFill>
                  <a:srgbClr val="000000"/>
                </a:solidFill>
                <a:latin typeface="Arial Nova"/>
              </a:rPr>
              <a:t>tokenisation</a:t>
            </a:r>
            <a:r>
              <a:rPr lang="en-US" sz="3000">
                <a:solidFill>
                  <a:srgbClr val="000000"/>
                </a:solidFill>
                <a:latin typeface="Arial Nova"/>
              </a:rPr>
              <a:t> of energy saving data in a public blockchain</a:t>
            </a:r>
            <a:endParaRPr lang="el-GR" sz="3000" b="1">
              <a:solidFill>
                <a:srgbClr val="000000"/>
              </a:solidFill>
              <a:latin typeface="Arial Nova"/>
            </a:endParaRPr>
          </a:p>
          <a:p>
            <a:pPr marL="497205" indent="-428625" defTabSz="1371600">
              <a:lnSpc>
                <a:spcPct val="90000"/>
              </a:lnSpc>
              <a:spcBef>
                <a:spcPts val="2100"/>
              </a:spcBef>
              <a:spcAft>
                <a:spcPts val="1800"/>
              </a:spcAft>
              <a:buClr>
                <a:srgbClr val="D600FF"/>
              </a:buClr>
              <a:buSzPct val="80000"/>
              <a:buFont typeface="Wingdings" panose="05000000000000000000" pitchFamily="2" charset="2"/>
              <a:buChar char="v"/>
              <a:defRPr/>
            </a:pPr>
            <a:r>
              <a:rPr lang="en-US" sz="3000" b="1">
                <a:solidFill>
                  <a:srgbClr val="000000"/>
                </a:solidFill>
                <a:latin typeface="Arial Nova"/>
              </a:rPr>
              <a:t>Managed by IEECP and EPU NTUA</a:t>
            </a:r>
            <a:endParaRPr lang="el-GR" sz="3000" b="1">
              <a:solidFill>
                <a:srgbClr val="000000"/>
              </a:solidFill>
              <a:latin typeface="Arial Nova"/>
            </a:endParaRPr>
          </a:p>
          <a:p>
            <a:pPr marL="497205" indent="-428625" defTabSz="1371600">
              <a:lnSpc>
                <a:spcPct val="90000"/>
              </a:lnSpc>
              <a:spcBef>
                <a:spcPts val="2100"/>
              </a:spcBef>
              <a:spcAft>
                <a:spcPts val="1800"/>
              </a:spcAft>
              <a:buClr>
                <a:srgbClr val="D600FF"/>
              </a:buClr>
              <a:buSzPct val="80000"/>
              <a:buFont typeface="Wingdings" panose="05000000000000000000" pitchFamily="2" charset="2"/>
              <a:buChar char="v"/>
              <a:defRPr/>
            </a:pPr>
            <a:r>
              <a:rPr lang="en-US" sz="3000" b="1">
                <a:solidFill>
                  <a:srgbClr val="000000"/>
                </a:solidFill>
                <a:latin typeface="Arial Nova"/>
              </a:rPr>
              <a:t>It has currently </a:t>
            </a:r>
            <a:r>
              <a:rPr lang="el-GR" sz="3000" b="1">
                <a:solidFill>
                  <a:srgbClr val="000000"/>
                </a:solidFill>
                <a:latin typeface="Arial Nova"/>
              </a:rPr>
              <a:t>34</a:t>
            </a:r>
            <a:r>
              <a:rPr lang="en-US" sz="3000" b="1">
                <a:solidFill>
                  <a:srgbClr val="000000"/>
                </a:solidFill>
                <a:latin typeface="Arial Nova"/>
              </a:rPr>
              <a:t> EU (LIFE and Horizon 2020)  projects</a:t>
            </a:r>
          </a:p>
        </p:txBody>
      </p:sp>
      <p:pic>
        <p:nvPicPr>
          <p:cNvPr id="13" name="Εικόνα 12" descr="Εικόνα που περιέχει γραμματοσειρά, γραφικά, κείμενο, γραφιστική&#10;&#10;Περιγραφή που δημιουργήθηκε αυτόματα">
            <a:extLst>
              <a:ext uri="{FF2B5EF4-FFF2-40B4-BE49-F238E27FC236}">
                <a16:creationId xmlns:a16="http://schemas.microsoft.com/office/drawing/2014/main" id="{2C213DF5-783C-38A2-087C-D97F890266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28402" y="5316550"/>
            <a:ext cx="3211365" cy="613226"/>
          </a:xfrm>
          <a:prstGeom prst="rect">
            <a:avLst/>
          </a:prstGeom>
        </p:spPr>
      </p:pic>
      <p:pic>
        <p:nvPicPr>
          <p:cNvPr id="15" name="Εικόνα 14" descr="Εικόνα που περιέχει λογότυπο, σύμβολο, γραφικά, γραμματοσειρά&#10;&#10;Περιγραφή που δημιουργήθηκε αυτόματα">
            <a:extLst>
              <a:ext uri="{FF2B5EF4-FFF2-40B4-BE49-F238E27FC236}">
                <a16:creationId xmlns:a16="http://schemas.microsoft.com/office/drawing/2014/main" id="{26B770E6-1ADD-734A-C356-00263F0BBD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23543" y="2304466"/>
            <a:ext cx="3208406" cy="901301"/>
          </a:xfrm>
          <a:prstGeom prst="rect">
            <a:avLst/>
          </a:prstGeom>
        </p:spPr>
      </p:pic>
      <p:sp>
        <p:nvSpPr>
          <p:cNvPr id="11" name="TextBox 10">
            <a:extLst>
              <a:ext uri="{FF2B5EF4-FFF2-40B4-BE49-F238E27FC236}">
                <a16:creationId xmlns:a16="http://schemas.microsoft.com/office/drawing/2014/main" id="{554527F2-E84A-09EA-CE50-4B7FCFE9F433}"/>
              </a:ext>
            </a:extLst>
          </p:cNvPr>
          <p:cNvSpPr txBox="1"/>
          <p:nvPr/>
        </p:nvSpPr>
        <p:spPr>
          <a:xfrm>
            <a:off x="8959004" y="6434387"/>
            <a:ext cx="9146484" cy="2247424"/>
          </a:xfrm>
          <a:prstGeom prst="round2DiagRect">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defTabSz="1371600" fontAlgn="base"/>
            <a:r>
              <a:rPr lang="en-US" sz="2100" b="1" i="1">
                <a:solidFill>
                  <a:srgbClr val="D600FF"/>
                </a:solidFill>
                <a:latin typeface="Arial Nova"/>
              </a:rPr>
              <a:t>#SmartEnergyCluster </a:t>
            </a:r>
            <a:r>
              <a:rPr lang="en-US" sz="2100" i="1">
                <a:solidFill>
                  <a:srgbClr val="444444"/>
                </a:solidFill>
                <a:latin typeface="Arial Nova"/>
              </a:rPr>
              <a:t>is a collaborative effort of more than 20 EU projects focused on merging different </a:t>
            </a:r>
            <a:r>
              <a:rPr lang="en-US" sz="2100" b="1" i="1">
                <a:solidFill>
                  <a:srgbClr val="444444"/>
                </a:solidFill>
                <a:latin typeface="Arial Nova"/>
              </a:rPr>
              <a:t>energy services </a:t>
            </a:r>
            <a:r>
              <a:rPr lang="en-US" sz="2100" i="1">
                <a:solidFill>
                  <a:srgbClr val="444444"/>
                </a:solidFill>
                <a:latin typeface="Arial Nova"/>
              </a:rPr>
              <a:t>and incorporating </a:t>
            </a:r>
            <a:r>
              <a:rPr lang="en-US" sz="2100" b="1" i="1">
                <a:solidFill>
                  <a:srgbClr val="444444"/>
                </a:solidFill>
                <a:latin typeface="Arial Nova"/>
              </a:rPr>
              <a:t>non-energy benefits</a:t>
            </a:r>
            <a:r>
              <a:rPr lang="en-US" sz="2100" i="1">
                <a:solidFill>
                  <a:srgbClr val="444444"/>
                </a:solidFill>
                <a:latin typeface="Arial Nova"/>
              </a:rPr>
              <a:t> whilst overcoming market fragmentation and fostering </a:t>
            </a:r>
            <a:r>
              <a:rPr lang="en-US" sz="2100" b="1" i="1">
                <a:solidFill>
                  <a:srgbClr val="444444"/>
                </a:solidFill>
                <a:latin typeface="Arial Nova"/>
              </a:rPr>
              <a:t>cooperation</a:t>
            </a:r>
            <a:r>
              <a:rPr lang="en-US" sz="2100" i="1">
                <a:solidFill>
                  <a:srgbClr val="444444"/>
                </a:solidFill>
                <a:latin typeface="Arial Nova"/>
              </a:rPr>
              <a:t>. This inclusive approach bridges gaps and creates a common ground for </a:t>
            </a:r>
            <a:r>
              <a:rPr lang="en-US" sz="2100" b="1" i="1">
                <a:solidFill>
                  <a:srgbClr val="444444"/>
                </a:solidFill>
                <a:latin typeface="Arial Nova"/>
              </a:rPr>
              <a:t>business development </a:t>
            </a:r>
            <a:r>
              <a:rPr lang="en-US" sz="2100" i="1">
                <a:solidFill>
                  <a:srgbClr val="444444"/>
                </a:solidFill>
                <a:latin typeface="Arial Nova"/>
              </a:rPr>
              <a:t>across different segments.</a:t>
            </a:r>
          </a:p>
        </p:txBody>
      </p:sp>
      <p:sp>
        <p:nvSpPr>
          <p:cNvPr id="6" name="Title 1">
            <a:extLst>
              <a:ext uri="{FF2B5EF4-FFF2-40B4-BE49-F238E27FC236}">
                <a16:creationId xmlns:a16="http://schemas.microsoft.com/office/drawing/2014/main" id="{62F87599-8E74-0B8B-7ADD-6FD03B60FB59}"/>
              </a:ext>
            </a:extLst>
          </p:cNvPr>
          <p:cNvSpPr txBox="1"/>
          <p:nvPr/>
        </p:nvSpPr>
        <p:spPr>
          <a:xfrm>
            <a:off x="11857384" y="3564842"/>
            <a:ext cx="5719970" cy="1405611"/>
          </a:xfrm>
          <a:prstGeom prst="rect">
            <a:avLst/>
          </a:prstGeom>
          <a:noFill/>
          <a:ln cap="flat">
            <a:noFill/>
          </a:ln>
        </p:spPr>
        <p:txBody>
          <a:bodyPr vert="horz" wrap="square" lIns="137160" tIns="68580" rIns="137160" bIns="68580" anchor="b" anchorCtr="0" compatLnSpc="1">
            <a:noAutofit/>
          </a:bodyPr>
          <a:lstStyle/>
          <a:p>
            <a:pPr defTabSz="1371600">
              <a:lnSpc>
                <a:spcPct val="90000"/>
              </a:lnSpc>
              <a:spcBef>
                <a:spcPts val="900"/>
              </a:spcBef>
              <a:spcAft>
                <a:spcPts val="900"/>
              </a:spcAft>
              <a:defRPr sz="1800" b="0" i="0" u="none" strike="noStrike" kern="0" cap="none" spc="0" baseline="0">
                <a:solidFill>
                  <a:srgbClr val="000000"/>
                </a:solidFill>
                <a:uFillTx/>
              </a:defRPr>
            </a:pPr>
            <a:r>
              <a:rPr lang="en-US" sz="1650">
                <a:solidFill>
                  <a:srgbClr val="44546A"/>
                </a:solidFill>
                <a:latin typeface="Arial Nova"/>
              </a:rPr>
              <a:t>Co-funded by the European Union under project ID101077033. Views and opinions expressed are however those of the author(s) only and do not necessarily reflect those of the European Union or CINEA. Neither the European Union nor the granting authority can be held responsible for them.</a:t>
            </a:r>
          </a:p>
        </p:txBody>
      </p:sp>
      <p:pic>
        <p:nvPicPr>
          <p:cNvPr id="7" name="Picture 18">
            <a:extLst>
              <a:ext uri="{FF2B5EF4-FFF2-40B4-BE49-F238E27FC236}">
                <a16:creationId xmlns:a16="http://schemas.microsoft.com/office/drawing/2014/main" id="{81B5648D-51FF-9EBD-EFC9-1CAC5FA1A543}"/>
              </a:ext>
            </a:extLst>
          </p:cNvPr>
          <p:cNvPicPr>
            <a:picLocks noChangeAspect="1"/>
          </p:cNvPicPr>
          <p:nvPr/>
        </p:nvPicPr>
        <p:blipFill>
          <a:blip r:embed="rId7"/>
          <a:srcRect/>
          <a:stretch>
            <a:fillRect/>
          </a:stretch>
        </p:blipFill>
        <p:spPr>
          <a:xfrm>
            <a:off x="10256835" y="3666990"/>
            <a:ext cx="1616475" cy="1021251"/>
          </a:xfrm>
          <a:prstGeom prst="rect">
            <a:avLst/>
          </a:prstGeom>
          <a:noFill/>
          <a:ln cap="flat">
            <a:noFill/>
          </a:ln>
        </p:spPr>
      </p:pic>
    </p:spTree>
    <p:extLst>
      <p:ext uri="{BB962C8B-B14F-4D97-AF65-F5344CB8AC3E}">
        <p14:creationId xmlns:p14="http://schemas.microsoft.com/office/powerpoint/2010/main" val="141285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AF59-03B3-58BD-7F5C-9A4562D47CB3}"/>
              </a:ext>
            </a:extLst>
          </p:cNvPr>
          <p:cNvSpPr>
            <a:spLocks noGrp="1"/>
          </p:cNvSpPr>
          <p:nvPr>
            <p:ph type="title"/>
          </p:nvPr>
        </p:nvSpPr>
        <p:spPr/>
        <p:txBody>
          <a:bodyPr/>
          <a:lstStyle/>
          <a:p>
            <a:r>
              <a:rPr lang="en-GB"/>
              <a:t>Purpose of the cluster</a:t>
            </a:r>
          </a:p>
        </p:txBody>
      </p:sp>
      <p:sp>
        <p:nvSpPr>
          <p:cNvPr id="3" name="Content Placeholder 2">
            <a:extLst>
              <a:ext uri="{FF2B5EF4-FFF2-40B4-BE49-F238E27FC236}">
                <a16:creationId xmlns:a16="http://schemas.microsoft.com/office/drawing/2014/main" id="{A0239BD3-49CD-F38B-A631-9EAA6DE9919B}"/>
              </a:ext>
            </a:extLst>
          </p:cNvPr>
          <p:cNvSpPr>
            <a:spLocks noGrp="1"/>
          </p:cNvSpPr>
          <p:nvPr>
            <p:ph idx="1"/>
          </p:nvPr>
        </p:nvSpPr>
        <p:spPr>
          <a:xfrm>
            <a:off x="2219652" y="2108921"/>
            <a:ext cx="14813280" cy="6883112"/>
          </a:xfrm>
        </p:spPr>
        <p:txBody>
          <a:bodyPr>
            <a:normAutofit fontScale="92500" lnSpcReduction="10000"/>
          </a:bodyPr>
          <a:lstStyle/>
          <a:p>
            <a:pPr marL="68580" indent="0">
              <a:spcBef>
                <a:spcPts val="900"/>
              </a:spcBef>
              <a:buNone/>
            </a:pPr>
            <a:r>
              <a:rPr lang="en-GB"/>
              <a:t>Establish synergies among projects with common topics of interest and KPIs.</a:t>
            </a:r>
          </a:p>
          <a:p>
            <a:pPr marL="68580" indent="0">
              <a:spcBef>
                <a:spcPts val="900"/>
              </a:spcBef>
              <a:buNone/>
            </a:pPr>
            <a:endParaRPr lang="en-GB"/>
          </a:p>
          <a:p>
            <a:pPr marL="68580" indent="0">
              <a:spcBef>
                <a:spcPts val="900"/>
              </a:spcBef>
              <a:buNone/>
            </a:pPr>
            <a:r>
              <a:rPr lang="en-GB"/>
              <a:t>Exchange knowledge in aspects of dissemination and communication activities and stakeholder engagement.</a:t>
            </a:r>
          </a:p>
          <a:p>
            <a:pPr marL="68580" indent="0">
              <a:spcBef>
                <a:spcPts val="900"/>
              </a:spcBef>
              <a:buNone/>
            </a:pPr>
            <a:endParaRPr lang="en-GB"/>
          </a:p>
          <a:p>
            <a:pPr marL="68580" indent="0">
              <a:spcBef>
                <a:spcPts val="900"/>
              </a:spcBef>
              <a:buNone/>
            </a:pPr>
            <a:r>
              <a:rPr lang="en-GB"/>
              <a:t>Take advantage of our combined experience, know-how and active participation with the scope of successfully promoting our projects.</a:t>
            </a:r>
          </a:p>
          <a:p>
            <a:pPr marL="68580" indent="0">
              <a:spcBef>
                <a:spcPts val="900"/>
              </a:spcBef>
              <a:buNone/>
            </a:pPr>
            <a:endParaRPr lang="en-GB"/>
          </a:p>
          <a:p>
            <a:pPr marL="68580" indent="0">
              <a:spcBef>
                <a:spcPts val="900"/>
              </a:spcBef>
              <a:buNone/>
            </a:pPr>
            <a:r>
              <a:rPr lang="en-GB"/>
              <a:t>Join our forces and work together in the framework of the dissemination, communication and exploitation of our projects activities and results, aiming at engaging interested and common target groups and multiplying our messages. </a:t>
            </a:r>
          </a:p>
          <a:p>
            <a:pPr marL="68580" indent="0">
              <a:spcBef>
                <a:spcPts val="900"/>
              </a:spcBef>
              <a:buNone/>
            </a:pPr>
            <a:endParaRPr lang="en-GB"/>
          </a:p>
          <a:p>
            <a:pPr marL="68580" indent="0">
              <a:spcBef>
                <a:spcPts val="900"/>
              </a:spcBef>
              <a:buNone/>
            </a:pPr>
            <a:r>
              <a:rPr lang="en-GB"/>
              <a:t>Define a common strategy building on cross-promotion, joint events and other collaboration activities that we can define together.</a:t>
            </a:r>
          </a:p>
        </p:txBody>
      </p:sp>
      <p:pic>
        <p:nvPicPr>
          <p:cNvPr id="9" name="Graphic 8" descr="Transfer with solid fill">
            <a:extLst>
              <a:ext uri="{FF2B5EF4-FFF2-40B4-BE49-F238E27FC236}">
                <a16:creationId xmlns:a16="http://schemas.microsoft.com/office/drawing/2014/main" id="{D17BA872-3CB9-5B54-C4EC-4DE4583D32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1948" y="3062495"/>
            <a:ext cx="1057704" cy="1057704"/>
          </a:xfrm>
          <a:prstGeom prst="rect">
            <a:avLst/>
          </a:prstGeom>
        </p:spPr>
      </p:pic>
      <p:pic>
        <p:nvPicPr>
          <p:cNvPr id="13" name="Graphic 12" descr="Cheers with solid fill">
            <a:extLst>
              <a:ext uri="{FF2B5EF4-FFF2-40B4-BE49-F238E27FC236}">
                <a16:creationId xmlns:a16="http://schemas.microsoft.com/office/drawing/2014/main" id="{3EF6EB94-DCAB-6CD8-424F-729275FB0DF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59631" y="6249935"/>
            <a:ext cx="1057704" cy="1057704"/>
          </a:xfrm>
          <a:prstGeom prst="rect">
            <a:avLst/>
          </a:prstGeom>
        </p:spPr>
      </p:pic>
      <p:pic>
        <p:nvPicPr>
          <p:cNvPr id="15" name="Graphic 14" descr="Playbook with solid fill">
            <a:extLst>
              <a:ext uri="{FF2B5EF4-FFF2-40B4-BE49-F238E27FC236}">
                <a16:creationId xmlns:a16="http://schemas.microsoft.com/office/drawing/2014/main" id="{FDA66DF0-1BCB-C060-DB6B-BF6519D50C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59630" y="7934327"/>
            <a:ext cx="1057706" cy="1057706"/>
          </a:xfrm>
          <a:prstGeom prst="rect">
            <a:avLst/>
          </a:prstGeom>
        </p:spPr>
      </p:pic>
      <p:pic>
        <p:nvPicPr>
          <p:cNvPr id="17" name="Graphic 16" descr="Lightbulb and gear with solid fill">
            <a:extLst>
              <a:ext uri="{FF2B5EF4-FFF2-40B4-BE49-F238E27FC236}">
                <a16:creationId xmlns:a16="http://schemas.microsoft.com/office/drawing/2014/main" id="{DF3749AA-B76B-B99F-D7BF-FD39371028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59631" y="4549922"/>
            <a:ext cx="1057704" cy="1057704"/>
          </a:xfrm>
          <a:prstGeom prst="rect">
            <a:avLst/>
          </a:prstGeom>
        </p:spPr>
      </p:pic>
      <p:pic>
        <p:nvPicPr>
          <p:cNvPr id="19" name="Graphic 18" descr="Abacus with solid fill">
            <a:extLst>
              <a:ext uri="{FF2B5EF4-FFF2-40B4-BE49-F238E27FC236}">
                <a16:creationId xmlns:a16="http://schemas.microsoft.com/office/drawing/2014/main" id="{B86146DB-D0D8-123A-0F06-9B99A45291D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61949" y="1784917"/>
            <a:ext cx="1089677" cy="1089677"/>
          </a:xfrm>
          <a:prstGeom prst="rect">
            <a:avLst/>
          </a:prstGeom>
        </p:spPr>
      </p:pic>
    </p:spTree>
    <p:extLst>
      <p:ext uri="{BB962C8B-B14F-4D97-AF65-F5344CB8AC3E}">
        <p14:creationId xmlns:p14="http://schemas.microsoft.com/office/powerpoint/2010/main" val="1797084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77F0-9DD6-7DBB-F24A-642ED6295528}"/>
              </a:ext>
            </a:extLst>
          </p:cNvPr>
          <p:cNvSpPr>
            <a:spLocks noGrp="1"/>
          </p:cNvSpPr>
          <p:nvPr>
            <p:ph type="title"/>
          </p:nvPr>
        </p:nvSpPr>
        <p:spPr/>
        <p:txBody>
          <a:bodyPr/>
          <a:lstStyle/>
          <a:p>
            <a:r>
              <a:rPr lang="el-GR"/>
              <a:t>#</a:t>
            </a:r>
            <a:r>
              <a:rPr lang="en-US" err="1"/>
              <a:t>SmartEnergyCluster</a:t>
            </a:r>
            <a:r>
              <a:rPr lang="en-US"/>
              <a:t> Projects</a:t>
            </a:r>
            <a:endParaRPr lang="en-GB"/>
          </a:p>
        </p:txBody>
      </p:sp>
      <p:sp>
        <p:nvSpPr>
          <p:cNvPr id="8" name="TextBox 7">
            <a:extLst>
              <a:ext uri="{FF2B5EF4-FFF2-40B4-BE49-F238E27FC236}">
                <a16:creationId xmlns:a16="http://schemas.microsoft.com/office/drawing/2014/main" id="{41B92288-C3FE-2AC7-7283-7A6FED296933}"/>
              </a:ext>
            </a:extLst>
          </p:cNvPr>
          <p:cNvSpPr txBox="1"/>
          <p:nvPr/>
        </p:nvSpPr>
        <p:spPr>
          <a:xfrm>
            <a:off x="10007660" y="2071566"/>
            <a:ext cx="5956530" cy="969496"/>
          </a:xfrm>
          <a:prstGeom prst="rect">
            <a:avLst/>
          </a:prstGeom>
          <a:noFill/>
        </p:spPr>
        <p:txBody>
          <a:bodyPr wrap="square" lIns="137160" tIns="68580" rIns="137160" bIns="68580" rtlCol="0" anchor="t">
            <a:spAutoFit/>
          </a:bodyPr>
          <a:lstStyle/>
          <a:p>
            <a:pPr marL="428625" indent="-428625" defTabSz="1371600">
              <a:spcBef>
                <a:spcPts val="900"/>
              </a:spcBef>
              <a:buClr>
                <a:srgbClr val="7A11FF"/>
              </a:buClr>
              <a:buFont typeface="Wingdings" panose="05000000000000000000" pitchFamily="2" charset="2"/>
              <a:buChar char="v"/>
              <a:defRPr/>
            </a:pPr>
            <a:r>
              <a:rPr lang="en-US" sz="2700">
                <a:solidFill>
                  <a:srgbClr val="000000"/>
                </a:solidFill>
                <a:latin typeface="Arial Nova"/>
              </a:rPr>
              <a:t>The cluster has </a:t>
            </a:r>
            <a:r>
              <a:rPr lang="el-GR" sz="2700">
                <a:solidFill>
                  <a:srgbClr val="000000"/>
                </a:solidFill>
                <a:latin typeface="Arial Nova"/>
              </a:rPr>
              <a:t>34</a:t>
            </a:r>
            <a:r>
              <a:rPr lang="en-US" sz="2700">
                <a:solidFill>
                  <a:srgbClr val="000000"/>
                </a:solidFill>
                <a:latin typeface="Arial Nova"/>
              </a:rPr>
              <a:t> Ongoing Projects and 1</a:t>
            </a:r>
            <a:r>
              <a:rPr lang="el-GR" sz="2700">
                <a:solidFill>
                  <a:srgbClr val="000000"/>
                </a:solidFill>
                <a:latin typeface="Arial Nova"/>
              </a:rPr>
              <a:t>8</a:t>
            </a:r>
            <a:r>
              <a:rPr lang="en-US" sz="2700">
                <a:solidFill>
                  <a:srgbClr val="000000"/>
                </a:solidFill>
                <a:latin typeface="Arial Nova"/>
              </a:rPr>
              <a:t> Ended Projects</a:t>
            </a:r>
            <a:endParaRPr lang="el-GR" sz="2700">
              <a:solidFill>
                <a:srgbClr val="000000"/>
              </a:solidFill>
              <a:latin typeface="Arial Nova"/>
            </a:endParaRPr>
          </a:p>
        </p:txBody>
      </p:sp>
      <p:sp>
        <p:nvSpPr>
          <p:cNvPr id="9" name="TextBox 8">
            <a:extLst>
              <a:ext uri="{FF2B5EF4-FFF2-40B4-BE49-F238E27FC236}">
                <a16:creationId xmlns:a16="http://schemas.microsoft.com/office/drawing/2014/main" id="{4603CF7C-61D2-A51D-5314-9215D64A3368}"/>
              </a:ext>
            </a:extLst>
          </p:cNvPr>
          <p:cNvSpPr txBox="1"/>
          <p:nvPr/>
        </p:nvSpPr>
        <p:spPr>
          <a:xfrm>
            <a:off x="986535" y="7999047"/>
            <a:ext cx="2098548" cy="507831"/>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marL="428625" indent="-428625" defTabSz="1371600">
              <a:spcBef>
                <a:spcPts val="900"/>
              </a:spcBef>
              <a:buClr>
                <a:srgbClr val="7A11FF"/>
              </a:buClr>
              <a:buFont typeface="Wingdings" panose="05000000000000000000" pitchFamily="2" charset="2"/>
              <a:buChar char="v"/>
              <a:defRPr/>
            </a:pPr>
            <a:r>
              <a:rPr lang="en-US" sz="2700">
                <a:solidFill>
                  <a:srgbClr val="000000"/>
                </a:solidFill>
                <a:latin typeface="Arial Nova"/>
              </a:rPr>
              <a:t>Ongoing</a:t>
            </a:r>
            <a:endParaRPr lang="el-GR" sz="2700">
              <a:solidFill>
                <a:srgbClr val="000000"/>
              </a:solidFill>
              <a:latin typeface="Arial Nova"/>
            </a:endParaRPr>
          </a:p>
        </p:txBody>
      </p:sp>
      <p:sp>
        <p:nvSpPr>
          <p:cNvPr id="10" name="TextBox 9">
            <a:extLst>
              <a:ext uri="{FF2B5EF4-FFF2-40B4-BE49-F238E27FC236}">
                <a16:creationId xmlns:a16="http://schemas.microsoft.com/office/drawing/2014/main" id="{7F119289-053A-6D12-A96F-C5C396F73BF3}"/>
              </a:ext>
            </a:extLst>
          </p:cNvPr>
          <p:cNvSpPr txBox="1"/>
          <p:nvPr/>
        </p:nvSpPr>
        <p:spPr>
          <a:xfrm>
            <a:off x="9144000" y="8856446"/>
            <a:ext cx="2098548" cy="553998"/>
          </a:xfrm>
          <a:prstGeom prst="rect">
            <a:avLst/>
          </a:prstGeom>
          <a:ln/>
        </p:spPr>
        <p:style>
          <a:lnRef idx="1">
            <a:schemeClr val="accent4"/>
          </a:lnRef>
          <a:fillRef idx="2">
            <a:schemeClr val="accent4"/>
          </a:fillRef>
          <a:effectRef idx="1">
            <a:schemeClr val="accent4"/>
          </a:effectRef>
          <a:fontRef idx="minor">
            <a:schemeClr val="dk1"/>
          </a:fontRef>
        </p:style>
        <p:txBody>
          <a:bodyPr wrap="square" lIns="137160" tIns="68580" rIns="137160" bIns="68580" rtlCol="0" anchor="t">
            <a:spAutoFit/>
          </a:bodyPr>
          <a:lstStyle/>
          <a:p>
            <a:pPr marL="428625" indent="-428625" defTabSz="1371600">
              <a:spcBef>
                <a:spcPts val="900"/>
              </a:spcBef>
              <a:buClr>
                <a:srgbClr val="7A11FF"/>
              </a:buClr>
              <a:buFont typeface="Wingdings" panose="05000000000000000000" pitchFamily="2" charset="2"/>
              <a:buChar char="v"/>
              <a:defRPr/>
            </a:pPr>
            <a:r>
              <a:rPr lang="en-US" sz="2700">
                <a:solidFill>
                  <a:srgbClr val="000000"/>
                </a:solidFill>
                <a:latin typeface="Arial Nova"/>
              </a:rPr>
              <a:t>Ended</a:t>
            </a:r>
            <a:endParaRPr lang="el-GR" sz="2700">
              <a:solidFill>
                <a:srgbClr val="000000"/>
              </a:solidFill>
              <a:latin typeface="Arial Nova"/>
            </a:endParaRPr>
          </a:p>
        </p:txBody>
      </p:sp>
      <p:pic>
        <p:nvPicPr>
          <p:cNvPr id="3" name="Immagine 2" descr="Immagine che contiene testo, schermata, Carattere, numero&#10;&#10;Il contenuto generato dall&amp;#39;IA potrebbe non essere corretto.">
            <a:extLst>
              <a:ext uri="{FF2B5EF4-FFF2-40B4-BE49-F238E27FC236}">
                <a16:creationId xmlns:a16="http://schemas.microsoft.com/office/drawing/2014/main" id="{6A111759-DA00-EB57-DA84-34D494B0A05B}"/>
              </a:ext>
            </a:extLst>
          </p:cNvPr>
          <p:cNvPicPr>
            <a:picLocks noChangeAspect="1"/>
          </p:cNvPicPr>
          <p:nvPr/>
        </p:nvPicPr>
        <p:blipFill>
          <a:blip r:embed="rId3"/>
          <a:stretch>
            <a:fillRect/>
          </a:stretch>
        </p:blipFill>
        <p:spPr>
          <a:xfrm>
            <a:off x="985398" y="2857500"/>
            <a:ext cx="7103306" cy="5029200"/>
          </a:xfrm>
          <a:prstGeom prst="rect">
            <a:avLst/>
          </a:prstGeom>
        </p:spPr>
      </p:pic>
      <p:pic>
        <p:nvPicPr>
          <p:cNvPr id="4" name="Immagine 4" descr="Immagine che contiene testo, schermata, Carattere, design&#10;&#10;Il contenuto generato dall&amp;#39;IA potrebbe non essere corretto.">
            <a:extLst>
              <a:ext uri="{FF2B5EF4-FFF2-40B4-BE49-F238E27FC236}">
                <a16:creationId xmlns:a16="http://schemas.microsoft.com/office/drawing/2014/main" id="{0054B824-6B9E-CB55-503F-018E85DAB83D}"/>
              </a:ext>
            </a:extLst>
          </p:cNvPr>
          <p:cNvPicPr>
            <a:picLocks noChangeAspect="1"/>
          </p:cNvPicPr>
          <p:nvPr/>
        </p:nvPicPr>
        <p:blipFill>
          <a:blip r:embed="rId4"/>
          <a:stretch>
            <a:fillRect/>
          </a:stretch>
        </p:blipFill>
        <p:spPr>
          <a:xfrm>
            <a:off x="9144000" y="3619500"/>
            <a:ext cx="7239000" cy="5124142"/>
          </a:xfrm>
          <a:prstGeom prst="rect">
            <a:avLst/>
          </a:prstGeom>
        </p:spPr>
      </p:pic>
    </p:spTree>
    <p:extLst>
      <p:ext uri="{BB962C8B-B14F-4D97-AF65-F5344CB8AC3E}">
        <p14:creationId xmlns:p14="http://schemas.microsoft.com/office/powerpoint/2010/main" val="4095737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a:extLst>
              <a:ext uri="{FF2B5EF4-FFF2-40B4-BE49-F238E27FC236}">
                <a16:creationId xmlns:a16="http://schemas.microsoft.com/office/drawing/2014/main" id="{0ED6AF93-5110-4E8C-9F6A-EA42A2B58FBE}"/>
              </a:ext>
            </a:extLst>
          </p:cNvPr>
          <p:cNvSpPr>
            <a:spLocks noGrp="1"/>
          </p:cNvSpPr>
          <p:nvPr>
            <p:ph type="title"/>
          </p:nvPr>
        </p:nvSpPr>
        <p:spPr/>
        <p:txBody>
          <a:bodyPr/>
          <a:lstStyle/>
          <a:p>
            <a:pPr>
              <a:lnSpc>
                <a:spcPct val="90000"/>
              </a:lnSpc>
              <a:spcBef>
                <a:spcPct val="0"/>
              </a:spcBef>
            </a:pPr>
            <a:r>
              <a:rPr lang="en-US" sz="6600">
                <a:latin typeface="+mj-lt"/>
                <a:ea typeface="+mj-ea"/>
                <a:cs typeface="+mj-cs"/>
              </a:rPr>
              <a:t>Cluster topics</a:t>
            </a:r>
            <a:endParaRPr lang="el-GR" sz="6600">
              <a:latin typeface="+mj-lt"/>
              <a:ea typeface="+mj-ea"/>
              <a:cs typeface="+mj-cs"/>
            </a:endParaRPr>
          </a:p>
        </p:txBody>
      </p:sp>
      <p:sp>
        <p:nvSpPr>
          <p:cNvPr id="6" name="TextBox 5">
            <a:extLst>
              <a:ext uri="{FF2B5EF4-FFF2-40B4-BE49-F238E27FC236}">
                <a16:creationId xmlns:a16="http://schemas.microsoft.com/office/drawing/2014/main" id="{9CDA4268-2D01-8FB5-DB7D-0AB893BF5E0F}"/>
              </a:ext>
            </a:extLst>
          </p:cNvPr>
          <p:cNvSpPr txBox="1"/>
          <p:nvPr/>
        </p:nvSpPr>
        <p:spPr>
          <a:xfrm>
            <a:off x="404478" y="1575197"/>
            <a:ext cx="9229725" cy="1532727"/>
          </a:xfrm>
          <a:prstGeom prst="rect">
            <a:avLst/>
          </a:prstGeom>
          <a:noFill/>
        </p:spPr>
        <p:txBody>
          <a:bodyPr wrap="square" lIns="137160" tIns="68580" rIns="137160" bIns="68580" anchor="t">
            <a:spAutoFit/>
          </a:bodyPr>
          <a:lstStyle/>
          <a:p>
            <a:pPr marL="497205" indent="-428625" defTabSz="1371600">
              <a:lnSpc>
                <a:spcPct val="90000"/>
              </a:lnSpc>
              <a:spcBef>
                <a:spcPts val="900"/>
              </a:spcBef>
              <a:buClr>
                <a:srgbClr val="D600FF"/>
              </a:buClr>
              <a:buSzPct val="80000"/>
              <a:buFont typeface="Wingdings" panose="05000000000000000000" pitchFamily="2" charset="2"/>
              <a:buChar char="v"/>
              <a:defRPr/>
            </a:pPr>
            <a:r>
              <a:rPr lang="en-US" sz="2100">
                <a:solidFill>
                  <a:srgbClr val="000000"/>
                </a:solidFill>
                <a:latin typeface="Arial Nova"/>
              </a:rPr>
              <a:t>21 topics identified through research in order to group projects. </a:t>
            </a:r>
          </a:p>
          <a:p>
            <a:pPr marL="497205" indent="-428625" defTabSz="1371600">
              <a:lnSpc>
                <a:spcPct val="90000"/>
              </a:lnSpc>
              <a:spcBef>
                <a:spcPts val="900"/>
              </a:spcBef>
              <a:buClr>
                <a:srgbClr val="D600FF"/>
              </a:buClr>
              <a:buSzPct val="80000"/>
              <a:buFont typeface="Wingdings" panose="05000000000000000000" pitchFamily="2" charset="2"/>
              <a:buChar char="v"/>
              <a:defRPr/>
            </a:pPr>
            <a:r>
              <a:rPr lang="en-US" sz="2100">
                <a:solidFill>
                  <a:srgbClr val="000000"/>
                </a:solidFill>
                <a:latin typeface="Arial Nova"/>
              </a:rPr>
              <a:t>All projects are requested to fill in the application form.</a:t>
            </a:r>
          </a:p>
          <a:p>
            <a:pPr marL="497205" indent="-428625" defTabSz="1371600">
              <a:lnSpc>
                <a:spcPct val="90000"/>
              </a:lnSpc>
              <a:spcBef>
                <a:spcPts val="900"/>
              </a:spcBef>
              <a:buClr>
                <a:srgbClr val="D600FF"/>
              </a:buClr>
              <a:buSzPct val="80000"/>
              <a:buFont typeface="Wingdings" panose="05000000000000000000" pitchFamily="2" charset="2"/>
              <a:buChar char="v"/>
              <a:defRPr/>
            </a:pPr>
            <a:r>
              <a:rPr lang="en-US" sz="2100">
                <a:solidFill>
                  <a:srgbClr val="000000"/>
                </a:solidFill>
                <a:latin typeface="Arial Nova"/>
              </a:rPr>
              <a:t>Filtering capabilities for identifying commonalities and similar fields of activities among the projects.</a:t>
            </a:r>
          </a:p>
        </p:txBody>
      </p:sp>
      <p:sp>
        <p:nvSpPr>
          <p:cNvPr id="3" name="TextBox 2">
            <a:extLst>
              <a:ext uri="{FF2B5EF4-FFF2-40B4-BE49-F238E27FC236}">
                <a16:creationId xmlns:a16="http://schemas.microsoft.com/office/drawing/2014/main" id="{0C2EBEBE-4883-DFEB-DB84-F9976931D5FA}"/>
              </a:ext>
            </a:extLst>
          </p:cNvPr>
          <p:cNvSpPr txBox="1"/>
          <p:nvPr/>
        </p:nvSpPr>
        <p:spPr>
          <a:xfrm>
            <a:off x="9143999" y="1529137"/>
            <a:ext cx="8668052" cy="1571199"/>
          </a:xfrm>
          <a:prstGeom prst="rect">
            <a:avLst/>
          </a:prstGeom>
          <a:noFill/>
        </p:spPr>
        <p:txBody>
          <a:bodyPr wrap="square" lIns="137160" tIns="68580" rIns="137160" bIns="68580" anchor="t">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solidFill>
                  <a:srgbClr val="000000"/>
                </a:solidFill>
                <a:latin typeface="Arial Nova"/>
              </a:rPr>
              <a:t>This helps in creating bilateral synergies in technical aspects but also events organisation or material development.</a:t>
            </a:r>
            <a:endParaRPr lang="el-GR" sz="2100">
              <a:solidFill>
                <a:srgbClr val="000000"/>
              </a:solidFill>
              <a:latin typeface="Arial Nova"/>
            </a:endParaRPr>
          </a:p>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solidFill>
                  <a:srgbClr val="000000"/>
                </a:solidFill>
                <a:latin typeface="Arial Nova"/>
              </a:rPr>
              <a:t>Energy Efficiency stands at the core of the cluster, with other topics varying in importance, represented from left </a:t>
            </a:r>
          </a:p>
        </p:txBody>
      </p:sp>
      <p:pic>
        <p:nvPicPr>
          <p:cNvPr id="2" name="Εικόνα 1">
            <a:extLst>
              <a:ext uri="{FF2B5EF4-FFF2-40B4-BE49-F238E27FC236}">
                <a16:creationId xmlns:a16="http://schemas.microsoft.com/office/drawing/2014/main" id="{3DDBE5DD-9F46-99BE-CE6C-6CC92EF2E3F8}"/>
              </a:ext>
            </a:extLst>
          </p:cNvPr>
          <p:cNvPicPr>
            <a:picLocks noChangeAspect="1"/>
          </p:cNvPicPr>
          <p:nvPr/>
        </p:nvPicPr>
        <p:blipFill>
          <a:blip r:embed="rId3"/>
          <a:srcRect/>
          <a:stretch/>
        </p:blipFill>
        <p:spPr>
          <a:xfrm>
            <a:off x="295627" y="4050385"/>
            <a:ext cx="8662919" cy="4320476"/>
          </a:xfrm>
          <a:prstGeom prst="rect">
            <a:avLst/>
          </a:prstGeom>
          <a:ln>
            <a:noFill/>
          </a:ln>
          <a:effectLst>
            <a:outerShdw blurRad="190500" algn="tl" rotWithShape="0">
              <a:srgbClr val="000000">
                <a:alpha val="70000"/>
              </a:srgbClr>
            </a:outerShdw>
          </a:effectLst>
        </p:spPr>
      </p:pic>
      <p:pic>
        <p:nvPicPr>
          <p:cNvPr id="4" name="Εικόνα 3">
            <a:extLst>
              <a:ext uri="{FF2B5EF4-FFF2-40B4-BE49-F238E27FC236}">
                <a16:creationId xmlns:a16="http://schemas.microsoft.com/office/drawing/2014/main" id="{9692A70C-2DA3-BB7A-1446-96E7669E46D5}"/>
              </a:ext>
            </a:extLst>
          </p:cNvPr>
          <p:cNvPicPr>
            <a:picLocks noChangeAspect="1"/>
          </p:cNvPicPr>
          <p:nvPr/>
        </p:nvPicPr>
        <p:blipFill>
          <a:blip r:embed="rId4"/>
          <a:srcRect/>
          <a:stretch/>
        </p:blipFill>
        <p:spPr>
          <a:xfrm>
            <a:off x="9304435" y="4070288"/>
            <a:ext cx="8780060" cy="43549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6174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a:extLst>
              <a:ext uri="{FF2B5EF4-FFF2-40B4-BE49-F238E27FC236}">
                <a16:creationId xmlns:a16="http://schemas.microsoft.com/office/drawing/2014/main" id="{0ED6AF93-5110-4E8C-9F6A-EA42A2B58FBE}"/>
              </a:ext>
            </a:extLst>
          </p:cNvPr>
          <p:cNvSpPr>
            <a:spLocks noGrp="1"/>
          </p:cNvSpPr>
          <p:nvPr>
            <p:ph type="title"/>
          </p:nvPr>
        </p:nvSpPr>
        <p:spPr/>
        <p:txBody>
          <a:bodyPr>
            <a:normAutofit fontScale="90000"/>
          </a:bodyPr>
          <a:lstStyle/>
          <a:p>
            <a:r>
              <a:rPr lang="en-US" sz="6600">
                <a:latin typeface="+mj-lt"/>
                <a:ea typeface="+mj-ea"/>
                <a:cs typeface="+mj-cs"/>
              </a:rPr>
              <a:t>Cluster Pilot Countries</a:t>
            </a:r>
            <a:endParaRPr lang="el-GR" sz="6600">
              <a:latin typeface="+mj-lt"/>
              <a:ea typeface="+mj-ea"/>
              <a:cs typeface="+mj-cs"/>
            </a:endParaRPr>
          </a:p>
        </p:txBody>
      </p:sp>
      <p:sp>
        <p:nvSpPr>
          <p:cNvPr id="16" name="Content Placeholder 3">
            <a:extLst>
              <a:ext uri="{FF2B5EF4-FFF2-40B4-BE49-F238E27FC236}">
                <a16:creationId xmlns:a16="http://schemas.microsoft.com/office/drawing/2014/main" id="{384F046B-9C8D-0EF5-2C83-D4E6AC739461}"/>
              </a:ext>
            </a:extLst>
          </p:cNvPr>
          <p:cNvSpPr txBox="1">
            <a:spLocks/>
          </p:cNvSpPr>
          <p:nvPr/>
        </p:nvSpPr>
        <p:spPr>
          <a:xfrm>
            <a:off x="11835269" y="3200636"/>
            <a:ext cx="7132320" cy="6035040"/>
          </a:xfrm>
          <a:prstGeom prst="rect">
            <a:avLst/>
          </a:prstGeom>
        </p:spPr>
        <p:txBody>
          <a:bodyPr vert="horz" lIns="137160" tIns="68580" rIns="137160" bIns="6858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342900" indent="-274320" defTabSz="1371600">
              <a:spcBef>
                <a:spcPts val="2100"/>
              </a:spcBef>
              <a:buClr>
                <a:srgbClr val="D600FF"/>
              </a:buClr>
              <a:defRPr/>
            </a:pPr>
            <a:r>
              <a:rPr lang="en-GB" sz="3300">
                <a:solidFill>
                  <a:srgbClr val="000000"/>
                </a:solidFill>
                <a:latin typeface="Arial Nova"/>
              </a:rPr>
              <a:t>Most Pilots in Greece, Italy and Spain</a:t>
            </a:r>
          </a:p>
          <a:p>
            <a:pPr marL="342900" indent="-274320" defTabSz="1371600">
              <a:spcBef>
                <a:spcPts val="2100"/>
              </a:spcBef>
              <a:buClr>
                <a:srgbClr val="D600FF"/>
              </a:buClr>
              <a:defRPr/>
            </a:pPr>
            <a:r>
              <a:rPr lang="en-GB" sz="3300">
                <a:solidFill>
                  <a:srgbClr val="000000"/>
                </a:solidFill>
                <a:latin typeface="Arial Nova"/>
              </a:rPr>
              <a:t>3 Pilots from other countries in Europe (not in EU Zone)</a:t>
            </a:r>
          </a:p>
          <a:p>
            <a:pPr marL="342900" indent="-274320" defTabSz="1371600">
              <a:spcBef>
                <a:spcPts val="2100"/>
              </a:spcBef>
              <a:buClr>
                <a:srgbClr val="D600FF"/>
              </a:buClr>
              <a:defRPr/>
            </a:pPr>
            <a:r>
              <a:rPr lang="en-GB" sz="3300">
                <a:solidFill>
                  <a:srgbClr val="000000"/>
                </a:solidFill>
                <a:latin typeface="Arial Nova"/>
              </a:rPr>
              <a:t>Many pilots across 30 different countries that bring unique expertise in the #SmartEnergyCluster</a:t>
            </a:r>
          </a:p>
        </p:txBody>
      </p:sp>
      <p:pic>
        <p:nvPicPr>
          <p:cNvPr id="2" name="Εικόνα 1">
            <a:extLst>
              <a:ext uri="{FF2B5EF4-FFF2-40B4-BE49-F238E27FC236}">
                <a16:creationId xmlns:a16="http://schemas.microsoft.com/office/drawing/2014/main" id="{1258A0E8-CA5C-2978-A6DD-DE6DC4CAD5FF}"/>
              </a:ext>
            </a:extLst>
          </p:cNvPr>
          <p:cNvPicPr>
            <a:picLocks noChangeAspect="1"/>
          </p:cNvPicPr>
          <p:nvPr/>
        </p:nvPicPr>
        <p:blipFill>
          <a:blip r:embed="rId3"/>
          <a:srcRect/>
          <a:stretch/>
        </p:blipFill>
        <p:spPr>
          <a:xfrm>
            <a:off x="457200" y="1826594"/>
            <a:ext cx="10688642" cy="7439221"/>
          </a:xfrm>
          <a:prstGeom prst="rect">
            <a:avLst/>
          </a:prstGeom>
          <a:ln>
            <a:solidFill>
              <a:schemeClr val="accent1"/>
            </a:solidFill>
          </a:ln>
        </p:spPr>
      </p:pic>
    </p:spTree>
    <p:extLst>
      <p:ext uri="{BB962C8B-B14F-4D97-AF65-F5344CB8AC3E}">
        <p14:creationId xmlns:p14="http://schemas.microsoft.com/office/powerpoint/2010/main" val="154674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DEC48D4-D3E9-99D3-D5BA-FEDD010A0347}"/>
              </a:ext>
            </a:extLst>
          </p:cNvPr>
          <p:cNvSpPr txBox="1">
            <a:spLocks/>
          </p:cNvSpPr>
          <p:nvPr/>
        </p:nvSpPr>
        <p:spPr>
          <a:xfrm>
            <a:off x="1477452" y="597375"/>
            <a:ext cx="14813280" cy="203454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defTabSz="1371600">
              <a:defRPr/>
            </a:pPr>
            <a:r>
              <a:rPr lang="en-US" sz="6600">
                <a:solidFill>
                  <a:srgbClr val="000000"/>
                </a:solidFill>
                <a:latin typeface="Arial Nova"/>
              </a:rPr>
              <a:t> Social media campaigns</a:t>
            </a:r>
            <a:endParaRPr lang="en-GB" sz="6600">
              <a:solidFill>
                <a:srgbClr val="000000"/>
              </a:solidFill>
              <a:latin typeface="Arial Nova"/>
            </a:endParaRPr>
          </a:p>
        </p:txBody>
      </p:sp>
      <p:sp>
        <p:nvSpPr>
          <p:cNvPr id="2" name="TextBox 1">
            <a:extLst>
              <a:ext uri="{FF2B5EF4-FFF2-40B4-BE49-F238E27FC236}">
                <a16:creationId xmlns:a16="http://schemas.microsoft.com/office/drawing/2014/main" id="{BD09714B-3F3F-D83C-9A46-3B854DF0A2D5}"/>
              </a:ext>
            </a:extLst>
          </p:cNvPr>
          <p:cNvSpPr txBox="1"/>
          <p:nvPr/>
        </p:nvSpPr>
        <p:spPr>
          <a:xfrm>
            <a:off x="1481525" y="3184765"/>
            <a:ext cx="10764786" cy="1246495"/>
          </a:xfrm>
          <a:prstGeom prst="rect">
            <a:avLst/>
          </a:prstGeom>
          <a:noFill/>
        </p:spPr>
        <p:txBody>
          <a:bodyPr wrap="square" lIns="137160" tIns="68580" rIns="137160" bIns="68580" anchor="t">
            <a:spAutoFit/>
          </a:bodyPr>
          <a:lstStyle/>
          <a:p>
            <a:pPr marL="514350" indent="-514350" defTabSz="1371600">
              <a:buFont typeface="Arial" panose="020B0604020202020204" pitchFamily="34" charset="0"/>
              <a:buChar char="•"/>
              <a:defRPr/>
            </a:pPr>
            <a:r>
              <a:rPr lang="en-US" sz="3600">
                <a:solidFill>
                  <a:srgbClr val="7A11FF"/>
                </a:solidFill>
                <a:latin typeface="Arial Nova"/>
              </a:rPr>
              <a:t>#SmartEnergyCluster</a:t>
            </a:r>
          </a:p>
          <a:p>
            <a:pPr marL="514350" indent="-514350" defTabSz="1371600">
              <a:buFont typeface="Arial" panose="020B0604020202020204" pitchFamily="34" charset="0"/>
              <a:buChar char="•"/>
              <a:defRPr/>
            </a:pPr>
            <a:r>
              <a:rPr lang="en-US" sz="3600">
                <a:solidFill>
                  <a:srgbClr val="7A11FF"/>
                </a:solidFill>
                <a:latin typeface="Arial Nova"/>
              </a:rPr>
              <a:t>#MeetourSmartEnergyCluster</a:t>
            </a:r>
          </a:p>
        </p:txBody>
      </p:sp>
      <p:pic>
        <p:nvPicPr>
          <p:cNvPr id="4" name="Immagine 3">
            <a:extLst>
              <a:ext uri="{FF2B5EF4-FFF2-40B4-BE49-F238E27FC236}">
                <a16:creationId xmlns:a16="http://schemas.microsoft.com/office/drawing/2014/main" id="{FF51CAE7-F4BB-2C22-ED7B-3D5F7724D065}"/>
              </a:ext>
            </a:extLst>
          </p:cNvPr>
          <p:cNvPicPr>
            <a:picLocks noChangeAspect="1"/>
          </p:cNvPicPr>
          <p:nvPr/>
        </p:nvPicPr>
        <p:blipFill>
          <a:blip r:embed="rId3"/>
          <a:stretch>
            <a:fillRect/>
          </a:stretch>
        </p:blipFill>
        <p:spPr>
          <a:xfrm>
            <a:off x="8994508" y="2339243"/>
            <a:ext cx="5064392" cy="3592589"/>
          </a:xfrm>
          <a:prstGeom prst="rect">
            <a:avLst/>
          </a:prstGeom>
        </p:spPr>
      </p:pic>
      <p:pic>
        <p:nvPicPr>
          <p:cNvPr id="7" name="Immagine 6">
            <a:extLst>
              <a:ext uri="{FF2B5EF4-FFF2-40B4-BE49-F238E27FC236}">
                <a16:creationId xmlns:a16="http://schemas.microsoft.com/office/drawing/2014/main" id="{93D86FAD-176D-00CB-3371-A040817DD994}"/>
              </a:ext>
            </a:extLst>
          </p:cNvPr>
          <p:cNvPicPr>
            <a:picLocks noChangeAspect="1"/>
          </p:cNvPicPr>
          <p:nvPr/>
        </p:nvPicPr>
        <p:blipFill>
          <a:blip r:embed="rId4"/>
          <a:stretch>
            <a:fillRect/>
          </a:stretch>
        </p:blipFill>
        <p:spPr>
          <a:xfrm>
            <a:off x="3953877" y="4704371"/>
            <a:ext cx="4930215" cy="3497406"/>
          </a:xfrm>
          <a:prstGeom prst="rect">
            <a:avLst/>
          </a:prstGeom>
        </p:spPr>
      </p:pic>
      <p:pic>
        <p:nvPicPr>
          <p:cNvPr id="9" name="Immagine 8">
            <a:extLst>
              <a:ext uri="{FF2B5EF4-FFF2-40B4-BE49-F238E27FC236}">
                <a16:creationId xmlns:a16="http://schemas.microsoft.com/office/drawing/2014/main" id="{629153EC-4F34-5FAC-D7A0-B9DD6D28AC6F}"/>
              </a:ext>
            </a:extLst>
          </p:cNvPr>
          <p:cNvPicPr>
            <a:picLocks noChangeAspect="1"/>
          </p:cNvPicPr>
          <p:nvPr/>
        </p:nvPicPr>
        <p:blipFill>
          <a:blip r:embed="rId5"/>
          <a:stretch>
            <a:fillRect/>
          </a:stretch>
        </p:blipFill>
        <p:spPr>
          <a:xfrm>
            <a:off x="9403912" y="6240137"/>
            <a:ext cx="4220627" cy="2994038"/>
          </a:xfrm>
          <a:prstGeom prst="rect">
            <a:avLst/>
          </a:prstGeom>
        </p:spPr>
      </p:pic>
    </p:spTree>
    <p:extLst>
      <p:ext uri="{BB962C8B-B14F-4D97-AF65-F5344CB8AC3E}">
        <p14:creationId xmlns:p14="http://schemas.microsoft.com/office/powerpoint/2010/main" val="280620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DEC48D4-D3E9-99D3-D5BA-FEDD010A0347}"/>
              </a:ext>
            </a:extLst>
          </p:cNvPr>
          <p:cNvSpPr txBox="1">
            <a:spLocks/>
          </p:cNvSpPr>
          <p:nvPr/>
        </p:nvSpPr>
        <p:spPr>
          <a:xfrm>
            <a:off x="1477452" y="597375"/>
            <a:ext cx="14813280" cy="203454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defTabSz="1371600">
              <a:defRPr/>
            </a:pPr>
            <a:r>
              <a:rPr lang="en-US" sz="6600">
                <a:solidFill>
                  <a:srgbClr val="000000"/>
                </a:solidFill>
                <a:latin typeface="Arial Nova"/>
              </a:rPr>
              <a:t> Social media campaigns</a:t>
            </a:r>
            <a:endParaRPr lang="en-GB" sz="6600">
              <a:solidFill>
                <a:srgbClr val="000000"/>
              </a:solidFill>
              <a:latin typeface="Arial Nova"/>
            </a:endParaRPr>
          </a:p>
        </p:txBody>
      </p:sp>
      <p:sp>
        <p:nvSpPr>
          <p:cNvPr id="2" name="TextBox 1">
            <a:extLst>
              <a:ext uri="{FF2B5EF4-FFF2-40B4-BE49-F238E27FC236}">
                <a16:creationId xmlns:a16="http://schemas.microsoft.com/office/drawing/2014/main" id="{FBFD7E1D-49F7-869C-9FE8-1D625C4895EC}"/>
              </a:ext>
            </a:extLst>
          </p:cNvPr>
          <p:cNvSpPr txBox="1"/>
          <p:nvPr/>
        </p:nvSpPr>
        <p:spPr>
          <a:xfrm>
            <a:off x="442377" y="2729658"/>
            <a:ext cx="5872698" cy="923330"/>
          </a:xfrm>
          <a:prstGeom prst="rect">
            <a:avLst/>
          </a:prstGeom>
          <a:noFill/>
        </p:spPr>
        <p:txBody>
          <a:bodyPr wrap="square" rtlCol="0">
            <a:spAutoFit/>
          </a:bodyPr>
          <a:lstStyle/>
          <a:p>
            <a:pPr defTabSz="1371600">
              <a:defRPr/>
            </a:pPr>
            <a:r>
              <a:rPr lang="it-IT" sz="2700" b="1">
                <a:solidFill>
                  <a:srgbClr val="7604FF"/>
                </a:solidFill>
                <a:latin typeface="Arial Nova"/>
              </a:rPr>
              <a:t>InEExS Promotion of New Projects through Social Media</a:t>
            </a:r>
            <a:endParaRPr lang="en-GB" sz="2700" b="1">
              <a:solidFill>
                <a:srgbClr val="7604FF"/>
              </a:solidFill>
              <a:latin typeface="Arial Nova"/>
            </a:endParaRPr>
          </a:p>
        </p:txBody>
      </p:sp>
      <p:pic>
        <p:nvPicPr>
          <p:cNvPr id="9" name="Immagine 8" descr="Immagine che contiene testo, schermata, Carattere, numero&#10;&#10;Il contenuto generato dall&amp;#39;IA potrebbe non essere corretto.">
            <a:extLst>
              <a:ext uri="{FF2B5EF4-FFF2-40B4-BE49-F238E27FC236}">
                <a16:creationId xmlns:a16="http://schemas.microsoft.com/office/drawing/2014/main" id="{9C3428BD-61C3-6357-1DD2-30918D6DB128}"/>
              </a:ext>
            </a:extLst>
          </p:cNvPr>
          <p:cNvPicPr>
            <a:picLocks noChangeAspect="1"/>
          </p:cNvPicPr>
          <p:nvPr/>
        </p:nvPicPr>
        <p:blipFill>
          <a:blip r:embed="rId3"/>
          <a:stretch>
            <a:fillRect/>
          </a:stretch>
        </p:blipFill>
        <p:spPr>
          <a:xfrm>
            <a:off x="427592" y="4076700"/>
            <a:ext cx="6705596" cy="4686301"/>
          </a:xfrm>
          <a:prstGeom prst="rect">
            <a:avLst/>
          </a:prstGeom>
        </p:spPr>
      </p:pic>
      <p:sp>
        <p:nvSpPr>
          <p:cNvPr id="10" name="Rectangle 6">
            <a:extLst>
              <a:ext uri="{FF2B5EF4-FFF2-40B4-BE49-F238E27FC236}">
                <a16:creationId xmlns:a16="http://schemas.microsoft.com/office/drawing/2014/main" id="{F1998263-5BB7-762B-9163-84747A761330}"/>
              </a:ext>
            </a:extLst>
          </p:cNvPr>
          <p:cNvSpPr/>
          <p:nvPr/>
        </p:nvSpPr>
        <p:spPr>
          <a:xfrm>
            <a:off x="7696200" y="2589958"/>
            <a:ext cx="6639280" cy="24402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A11FF"/>
                </a:solidFill>
                <a:effectLst/>
                <a:uLnTx/>
                <a:uFillTx/>
                <a:latin typeface="Arial Nova"/>
                <a:ea typeface="+mn-ea"/>
                <a:cs typeface="+mn-cs"/>
              </a:rPr>
              <a:t>X or </a:t>
            </a:r>
            <a:r>
              <a:rPr kumimoji="0" lang="en-US" sz="1600" b="1" i="0" u="none" strike="noStrike" kern="1200" cap="none" spc="0" normalizeH="0" baseline="0" noProof="0" err="1">
                <a:ln>
                  <a:noFill/>
                </a:ln>
                <a:solidFill>
                  <a:srgbClr val="7A11FF"/>
                </a:solidFill>
                <a:effectLst/>
                <a:uLnTx/>
                <a:uFillTx/>
                <a:latin typeface="Arial Nova"/>
                <a:ea typeface="+mn-ea"/>
                <a:cs typeface="+mn-cs"/>
              </a:rPr>
              <a:t>BlueBird</a:t>
            </a:r>
            <a:r>
              <a:rPr kumimoji="0" lang="en-US" sz="1600" b="1" i="0" u="none" strike="noStrike" kern="1200" cap="none" spc="0" normalizeH="0" baseline="0" noProof="0">
                <a:ln>
                  <a:noFill/>
                </a:ln>
                <a:solidFill>
                  <a:srgbClr val="7A11FF"/>
                </a:solidFill>
                <a:effectLst/>
                <a:uLnTx/>
                <a:uFillTx/>
                <a:latin typeface="Arial Nova"/>
                <a:ea typeface="+mn-ea"/>
                <a:cs typeface="+mn-cs"/>
              </a:rPr>
              <a:t>:</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 Collaboration is key to the </a:t>
            </a:r>
            <a:r>
              <a:rPr kumimoji="0" lang="en-GB" sz="1600" b="0" i="0" u="none" strike="noStrike" kern="1200" cap="none" spc="0" normalizeH="0" baseline="0" noProof="0">
                <a:ln>
                  <a:noFill/>
                </a:ln>
                <a:solidFill>
                  <a:srgbClr val="00B8FF"/>
                </a:solidFill>
                <a:effectLst/>
                <a:uLnTx/>
                <a:uFillTx/>
                <a:latin typeface="Segoe UI" panose="020B0502040204020203" pitchFamily="34" charset="0"/>
                <a:ea typeface="+mn-ea"/>
                <a:cs typeface="+mn-cs"/>
              </a:rPr>
              <a:t>#energytransition</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The </a:t>
            </a:r>
            <a:r>
              <a:rPr kumimoji="0" lang="en-GB" sz="1600" b="0" i="0" u="none" strike="noStrike" kern="1200" cap="none" spc="0" normalizeH="0" baseline="0" noProof="0">
                <a:ln>
                  <a:noFill/>
                </a:ln>
                <a:solidFill>
                  <a:srgbClr val="00B8FF"/>
                </a:solidFill>
                <a:effectLst/>
                <a:uLnTx/>
                <a:uFillTx/>
                <a:latin typeface="Segoe UI" panose="020B0502040204020203" pitchFamily="34" charset="0"/>
                <a:ea typeface="+mn-ea"/>
                <a:cs typeface="+mn-cs"/>
              </a:rPr>
              <a:t>#SmartEnergyCluster </a:t>
            </a:r>
            <a:r>
              <a:rPr kumimoji="0" lang="en-GB" sz="1600" b="0" i="0" u="none" strike="noStrike" kern="1200" cap="none" spc="0" normalizeH="0" baseline="0" noProof="0">
                <a:ln>
                  <a:noFill/>
                </a:ln>
                <a:solidFill>
                  <a:schemeClr val="tx1"/>
                </a:solidFill>
                <a:effectLst/>
                <a:uLnTx/>
                <a:uFillTx/>
                <a:latin typeface="Segoe UI" panose="020B0502040204020203" pitchFamily="34" charset="0"/>
                <a:ea typeface="+mn-ea"/>
                <a:cs typeface="+mn-cs"/>
              </a:rPr>
              <a:t>brings together expertise and resources of 30+ projects to accelerate innovation and deployment of smart energy solutions!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Read more and see how you can get involved: </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hlinkClick r:id="rId4"/>
              </a:rPr>
              <a:t>https://ieecp.org/2025/04/15/the-smart-energy-cluster-a-collaborative-force-for-the-energy-transition-getting-stronger-and-bigger/</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 </a:t>
            </a:r>
            <a:endParaRPr kumimoji="0" lang="en-US" sz="1600" b="1" i="0" u="none" strike="noStrike" kern="1200" cap="none" spc="0" normalizeH="0" baseline="0" noProof="0">
              <a:ln>
                <a:noFill/>
              </a:ln>
              <a:solidFill>
                <a:srgbClr val="7A11FF"/>
              </a:solidFill>
              <a:effectLst/>
              <a:uLnTx/>
              <a:uFillTx/>
              <a:latin typeface="Arial Nova"/>
              <a:ea typeface="+mn-ea"/>
              <a:cs typeface="+mn-cs"/>
            </a:endParaRPr>
          </a:p>
        </p:txBody>
      </p:sp>
      <p:sp>
        <p:nvSpPr>
          <p:cNvPr id="11" name="Rectangle 7">
            <a:extLst>
              <a:ext uri="{FF2B5EF4-FFF2-40B4-BE49-F238E27FC236}">
                <a16:creationId xmlns:a16="http://schemas.microsoft.com/office/drawing/2014/main" id="{22B0E55A-1367-6366-7298-154E4F8F782E}"/>
              </a:ext>
            </a:extLst>
          </p:cNvPr>
          <p:cNvSpPr/>
          <p:nvPr/>
        </p:nvSpPr>
        <p:spPr>
          <a:xfrm>
            <a:off x="7696200" y="5057633"/>
            <a:ext cx="6639281" cy="404826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A11FF"/>
                </a:solidFill>
                <a:effectLst/>
                <a:uLnTx/>
                <a:uFillTx/>
                <a:latin typeface="Arial Nova"/>
                <a:ea typeface="+mn-ea"/>
                <a:cs typeface="+mn-cs"/>
              </a:rPr>
              <a:t>LinkedIn Post: </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The </a:t>
            </a:r>
            <a:r>
              <a:rPr kumimoji="0" lang="en-GB" sz="1600" b="0" i="0" u="none" strike="noStrike" kern="1200" cap="none" spc="0" normalizeH="0" baseline="0" noProof="0">
                <a:ln>
                  <a:noFill/>
                </a:ln>
                <a:solidFill>
                  <a:srgbClr val="00B8FF"/>
                </a:solidFill>
                <a:effectLst/>
                <a:uLnTx/>
                <a:uFillTx/>
                <a:latin typeface="Segoe UI" panose="020B0502040204020203" pitchFamily="34" charset="0"/>
                <a:ea typeface="+mn-ea"/>
                <a:cs typeface="+mn-cs"/>
              </a:rPr>
              <a:t>#SmartEnergyCluster</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 A Collaborative Force for the Energy Transition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With </a:t>
            </a:r>
            <a:r>
              <a:rPr lang="en-GB" sz="1600">
                <a:solidFill>
                  <a:srgbClr val="0F1419"/>
                </a:solidFill>
                <a:latin typeface="Segoe UI" panose="020B0502040204020203" pitchFamily="34" charset="0"/>
              </a:rPr>
              <a:t>30</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 EU projects, the growing </a:t>
            </a:r>
            <a:r>
              <a:rPr kumimoji="0" lang="en-GB" sz="1600" b="0" i="0" u="none" strike="noStrike" kern="1200" cap="none" spc="0" normalizeH="0" baseline="0" noProof="0">
                <a:ln>
                  <a:noFill/>
                </a:ln>
                <a:solidFill>
                  <a:srgbClr val="00B8FF"/>
                </a:solidFill>
                <a:effectLst/>
                <a:uLnTx/>
                <a:uFillTx/>
                <a:latin typeface="Segoe UI" panose="020B0502040204020203" pitchFamily="34" charset="0"/>
                <a:ea typeface="+mn-ea"/>
                <a:cs typeface="+mn-cs"/>
              </a:rPr>
              <a:t>#SmartEnergyCluster </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fosters collaboration to achieve a more sustainable energy future by breaking down market barriers, boosting the benefits of integrated </a:t>
            </a:r>
            <a:r>
              <a:rPr kumimoji="0" lang="en-GB" sz="1600" b="0" i="0" u="none" strike="noStrike" kern="1200" cap="none" spc="0" normalizeH="0" baseline="0" noProof="0">
                <a:ln>
                  <a:noFill/>
                </a:ln>
                <a:solidFill>
                  <a:srgbClr val="00B8FF"/>
                </a:solidFill>
                <a:effectLst/>
                <a:uLnTx/>
                <a:uFillTx/>
                <a:latin typeface="Segoe UI" panose="020B0502040204020203" pitchFamily="34" charset="0"/>
                <a:ea typeface="+mn-ea"/>
                <a:cs typeface="+mn-cs"/>
              </a:rPr>
              <a:t>#energyservices </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for end-users and the environment and highlighting the importance of communication and knowledge sharing for maximising impact.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Are you interested in joining a collaborative force for change?  Read more about the #SmartEnergyCluster and see how you can get involved: </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hlinkClick r:id="rId4"/>
              </a:rPr>
              <a:t>https://ieecp.org/2025/04/15/the-smart-energy-cluster-a-collaborative-force-for-the-energy-transition-getting-stronger-and-bigger/</a:t>
            </a:r>
            <a:r>
              <a:rPr kumimoji="0" lang="en-GB" sz="1600" b="0" i="0" u="none" strike="noStrike" kern="1200" cap="none" spc="0" normalizeH="0" baseline="0" noProof="0">
                <a:ln>
                  <a:noFill/>
                </a:ln>
                <a:solidFill>
                  <a:srgbClr val="0F1419"/>
                </a:solidFill>
                <a:effectLst/>
                <a:uLnTx/>
                <a:uFillTx/>
                <a:latin typeface="Segoe UI" panose="020B0502040204020203" pitchFamily="34" charset="0"/>
                <a:ea typeface="+mn-ea"/>
                <a:cs typeface="+mn-cs"/>
              </a:rPr>
              <a:t> </a:t>
            </a:r>
            <a:endParaRPr kumimoji="0" lang="en-US" sz="1600" b="1" i="0" u="none" strike="noStrike" kern="1200" cap="none" spc="0" normalizeH="0" baseline="0" noProof="0">
              <a:ln>
                <a:noFill/>
              </a:ln>
              <a:solidFill>
                <a:srgbClr val="7A11FF"/>
              </a:solidFill>
              <a:effectLst/>
              <a:uLnTx/>
              <a:uFillTx/>
              <a:latin typeface="Arial Nova"/>
              <a:ea typeface="+mn-ea"/>
              <a:cs typeface="+mn-cs"/>
            </a:endParaRPr>
          </a:p>
        </p:txBody>
      </p:sp>
      <p:sp>
        <p:nvSpPr>
          <p:cNvPr id="12" name="TextBox 11">
            <a:extLst>
              <a:ext uri="{FF2B5EF4-FFF2-40B4-BE49-F238E27FC236}">
                <a16:creationId xmlns:a16="http://schemas.microsoft.com/office/drawing/2014/main" id="{327C0682-74DD-701D-342D-243E94066AC2}"/>
              </a:ext>
            </a:extLst>
          </p:cNvPr>
          <p:cNvSpPr txBox="1"/>
          <p:nvPr/>
        </p:nvSpPr>
        <p:spPr>
          <a:xfrm>
            <a:off x="7908353" y="1965206"/>
            <a:ext cx="6477000"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500" b="1">
                <a:solidFill>
                  <a:srgbClr val="7604FF"/>
                </a:solidFill>
                <a:latin typeface="Arial Nova"/>
                <a:hlinkClick r:id="rId4">
                  <a:extLst>
                    <a:ext uri="{A12FA001-AC4F-418D-AE19-62706E023703}">
                      <ahyp:hlinkClr xmlns:ahyp="http://schemas.microsoft.com/office/drawing/2018/hyperlinkcolor" val="tx"/>
                    </a:ext>
                  </a:extLst>
                </a:hlinkClick>
              </a:rPr>
              <a:t>Smart Energy Cluster </a:t>
            </a:r>
            <a:r>
              <a:rPr kumimoji="0" lang="en-GB" sz="2500" b="1" i="0" u="none" strike="noStrike" kern="1200" cap="none" spc="0" normalizeH="0" baseline="0" noProof="0">
                <a:ln>
                  <a:noFill/>
                </a:ln>
                <a:solidFill>
                  <a:srgbClr val="7604FF"/>
                </a:solidFill>
                <a:effectLst/>
                <a:uLnTx/>
                <a:uFillTx/>
                <a:latin typeface="Arial Nova"/>
                <a:ea typeface="+mn-ea"/>
                <a:cs typeface="+mn-cs"/>
                <a:hlinkClick r:id="rId4">
                  <a:extLst>
                    <a:ext uri="{A12FA001-AC4F-418D-AE19-62706E023703}">
                      <ahyp:hlinkClr xmlns:ahyp="http://schemas.microsoft.com/office/drawing/2018/hyperlinkcolor" val="tx"/>
                    </a:ext>
                  </a:extLst>
                </a:hlinkClick>
              </a:rPr>
              <a:t>article</a:t>
            </a:r>
            <a:r>
              <a:rPr kumimoji="0" lang="en-GB" sz="2500" b="1" i="0" u="none" strike="noStrike" kern="1200" cap="none" spc="0" normalizeH="0" baseline="0" noProof="0">
                <a:ln>
                  <a:noFill/>
                </a:ln>
                <a:solidFill>
                  <a:srgbClr val="7604FF"/>
                </a:solidFill>
                <a:effectLst/>
                <a:uLnTx/>
                <a:uFillTx/>
                <a:latin typeface="Arial Nova"/>
                <a:ea typeface="+mn-ea"/>
                <a:cs typeface="+mn-cs"/>
              </a:rPr>
              <a:t> </a:t>
            </a:r>
          </a:p>
        </p:txBody>
      </p:sp>
    </p:spTree>
    <p:extLst>
      <p:ext uri="{BB962C8B-B14F-4D97-AF65-F5344CB8AC3E}">
        <p14:creationId xmlns:p14="http://schemas.microsoft.com/office/powerpoint/2010/main" val="305704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3BB55F-FEA7-36B6-E763-D41267A1D5D3}"/>
              </a:ext>
            </a:extLst>
          </p:cNvPr>
          <p:cNvSpPr>
            <a:spLocks noGrp="1"/>
          </p:cNvSpPr>
          <p:nvPr>
            <p:ph type="title"/>
          </p:nvPr>
        </p:nvSpPr>
        <p:spPr/>
        <p:txBody>
          <a:bodyPr/>
          <a:lstStyle/>
          <a:p>
            <a:r>
              <a:rPr lang="it-IT"/>
              <a:t>Some numbers from the cluster</a:t>
            </a:r>
            <a:endParaRPr lang="en-GB"/>
          </a:p>
        </p:txBody>
      </p:sp>
      <p:sp>
        <p:nvSpPr>
          <p:cNvPr id="3" name="Segnaposto contenuto 2">
            <a:extLst>
              <a:ext uri="{FF2B5EF4-FFF2-40B4-BE49-F238E27FC236}">
                <a16:creationId xmlns:a16="http://schemas.microsoft.com/office/drawing/2014/main" id="{7F4D98D2-955F-1690-C4F8-B32E57C0AB95}"/>
              </a:ext>
            </a:extLst>
          </p:cNvPr>
          <p:cNvSpPr>
            <a:spLocks noGrp="1"/>
          </p:cNvSpPr>
          <p:nvPr>
            <p:ph idx="1"/>
          </p:nvPr>
        </p:nvSpPr>
        <p:spPr/>
        <p:txBody>
          <a:bodyPr vert="horz" lIns="137160" tIns="68580" rIns="137160" bIns="68580" rtlCol="0" anchor="t">
            <a:normAutofit fontScale="77500" lnSpcReduction="20000"/>
          </a:bodyPr>
          <a:lstStyle/>
          <a:p>
            <a:r>
              <a:rPr lang="it-IT" sz="4800" b="1">
                <a:solidFill>
                  <a:schemeClr val="accent2"/>
                </a:solidFill>
              </a:rPr>
              <a:t>52</a:t>
            </a:r>
            <a:r>
              <a:rPr lang="it-IT" sz="4400"/>
              <a:t> total projects that have been part of the Cluster</a:t>
            </a:r>
          </a:p>
          <a:p>
            <a:r>
              <a:rPr lang="it-IT" sz="4800" b="1">
                <a:solidFill>
                  <a:schemeClr val="accent2"/>
                </a:solidFill>
              </a:rPr>
              <a:t>34</a:t>
            </a:r>
            <a:r>
              <a:rPr lang="it-IT" sz="4400"/>
              <a:t> projects currently part of the Cluster</a:t>
            </a:r>
          </a:p>
          <a:p>
            <a:r>
              <a:rPr lang="it-IT" sz="4800" b="1">
                <a:solidFill>
                  <a:schemeClr val="accent2"/>
                </a:solidFill>
              </a:rPr>
              <a:t>320</a:t>
            </a:r>
            <a:r>
              <a:rPr lang="it-IT" sz="4400"/>
              <a:t> times the #SmartenergyCluster hashtag was used on social media</a:t>
            </a:r>
          </a:p>
          <a:p>
            <a:r>
              <a:rPr lang="it-IT" sz="4800" b="1">
                <a:solidFill>
                  <a:schemeClr val="accent2"/>
                </a:solidFill>
              </a:rPr>
              <a:t>1</a:t>
            </a:r>
            <a:r>
              <a:rPr lang="it-IT" sz="4400"/>
              <a:t> website with application forms to be part of the Cluster and to disseminate news</a:t>
            </a:r>
          </a:p>
          <a:p>
            <a:r>
              <a:rPr lang="it-IT" sz="4800" b="1">
                <a:solidFill>
                  <a:schemeClr val="accent2"/>
                </a:solidFill>
              </a:rPr>
              <a:t>1</a:t>
            </a:r>
            <a:r>
              <a:rPr lang="it-IT" sz="4400"/>
              <a:t> pilot map covering </a:t>
            </a:r>
            <a:r>
              <a:rPr lang="it-IT" sz="4800" b="1">
                <a:solidFill>
                  <a:schemeClr val="accent2"/>
                </a:solidFill>
              </a:rPr>
              <a:t>25</a:t>
            </a:r>
            <a:r>
              <a:rPr lang="it-IT" sz="4400"/>
              <a:t> countries</a:t>
            </a:r>
          </a:p>
          <a:p>
            <a:r>
              <a:rPr lang="en-US" sz="4800" b="1">
                <a:solidFill>
                  <a:schemeClr val="accent2"/>
                </a:solidFill>
              </a:rPr>
              <a:t>3</a:t>
            </a:r>
            <a:r>
              <a:rPr lang="el-GR" sz="4800"/>
              <a:t> </a:t>
            </a:r>
            <a:r>
              <a:rPr lang="en-US" sz="4400"/>
              <a:t>Collaboration workshops</a:t>
            </a:r>
          </a:p>
          <a:p>
            <a:r>
              <a:rPr lang="en-US" sz="4800" b="1">
                <a:solidFill>
                  <a:schemeClr val="accent2"/>
                </a:solidFill>
              </a:rPr>
              <a:t>9</a:t>
            </a:r>
            <a:r>
              <a:rPr lang="en-US" sz="4400"/>
              <a:t> Joint Events</a:t>
            </a:r>
            <a:endParaRPr lang="it-IT" sz="4400"/>
          </a:p>
          <a:p>
            <a:r>
              <a:rPr lang="it-IT" sz="4400" b="1">
                <a:solidFill>
                  <a:schemeClr val="accent2"/>
                </a:solidFill>
              </a:rPr>
              <a:t>SharePoint </a:t>
            </a:r>
            <a:r>
              <a:rPr lang="it-IT" sz="4400"/>
              <a:t>for pushing collaborations </a:t>
            </a:r>
            <a:r>
              <a:rPr lang="it-IT" sz="4400">
                <a:solidFill>
                  <a:schemeClr val="accent2"/>
                </a:solidFill>
              </a:rPr>
              <a:t>with</a:t>
            </a:r>
            <a:r>
              <a:rPr lang="it-IT" sz="4400" b="1">
                <a:solidFill>
                  <a:schemeClr val="accent2"/>
                </a:solidFill>
              </a:rPr>
              <a:t> </a:t>
            </a:r>
            <a:r>
              <a:rPr lang="it-IT" sz="4400">
                <a:solidFill>
                  <a:schemeClr val="accent2"/>
                </a:solidFill>
              </a:rPr>
              <a:t>supportive documents </a:t>
            </a:r>
            <a:r>
              <a:rPr lang="it-IT" sz="4400"/>
              <a:t>to share information and news</a:t>
            </a:r>
            <a:endParaRPr lang="it-IT"/>
          </a:p>
          <a:p>
            <a:endParaRPr lang="en-GB"/>
          </a:p>
        </p:txBody>
      </p:sp>
    </p:spTree>
    <p:extLst>
      <p:ext uri="{BB962C8B-B14F-4D97-AF65-F5344CB8AC3E}">
        <p14:creationId xmlns:p14="http://schemas.microsoft.com/office/powerpoint/2010/main" val="3843278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a:extLst>
              <a:ext uri="{FF2B5EF4-FFF2-40B4-BE49-F238E27FC236}">
                <a16:creationId xmlns:a16="http://schemas.microsoft.com/office/drawing/2014/main" id="{0ED6AF93-5110-4E8C-9F6A-EA42A2B58FBE}"/>
              </a:ext>
            </a:extLst>
          </p:cNvPr>
          <p:cNvSpPr>
            <a:spLocks noGrp="1"/>
          </p:cNvSpPr>
          <p:nvPr>
            <p:ph type="title"/>
          </p:nvPr>
        </p:nvSpPr>
        <p:spPr/>
        <p:txBody>
          <a:bodyPr/>
          <a:lstStyle/>
          <a:p>
            <a:r>
              <a:rPr lang="en-US"/>
              <a:t>#SmartEnergyCluster Website </a:t>
            </a:r>
            <a:endParaRPr lang="el-GR"/>
          </a:p>
        </p:txBody>
      </p:sp>
      <p:sp>
        <p:nvSpPr>
          <p:cNvPr id="23" name="Content Placeholder 3">
            <a:extLst>
              <a:ext uri="{FF2B5EF4-FFF2-40B4-BE49-F238E27FC236}">
                <a16:creationId xmlns:a16="http://schemas.microsoft.com/office/drawing/2014/main" id="{29A8C023-FBD0-4538-CE19-344E94655D02}"/>
              </a:ext>
            </a:extLst>
          </p:cNvPr>
          <p:cNvSpPr txBox="1">
            <a:spLocks/>
          </p:cNvSpPr>
          <p:nvPr/>
        </p:nvSpPr>
        <p:spPr>
          <a:xfrm>
            <a:off x="11077325" y="1425399"/>
            <a:ext cx="6706830" cy="5751957"/>
          </a:xfrm>
          <a:prstGeom prst="rect">
            <a:avLst/>
          </a:prstGeom>
          <a:ln>
            <a:solidFill>
              <a:schemeClr val="accent1"/>
            </a:solidFill>
          </a:ln>
        </p:spPr>
        <p:txBody>
          <a:bodyPr vert="horz" lIns="137160" tIns="68580" rIns="137160" bIns="68580" rtlCol="0" anchor="t">
            <a:normAutofit fontScale="77500" lnSpcReduction="2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342900" indent="-274320" defTabSz="1371600">
              <a:lnSpc>
                <a:spcPct val="120000"/>
              </a:lnSpc>
              <a:spcBef>
                <a:spcPts val="2100"/>
              </a:spcBef>
              <a:buClr>
                <a:srgbClr val="D600FF"/>
              </a:buClr>
              <a:defRPr/>
            </a:pPr>
            <a:r>
              <a:rPr lang="en-US" sz="2100" b="1">
                <a:solidFill>
                  <a:srgbClr val="000000"/>
                </a:solidFill>
                <a:latin typeface="Arial Nova"/>
              </a:rPr>
              <a:t>Home Page: </a:t>
            </a:r>
            <a:r>
              <a:rPr lang="en-US" sz="2100">
                <a:solidFill>
                  <a:srgbClr val="000000"/>
                </a:solidFill>
                <a:latin typeface="Arial Nova"/>
              </a:rPr>
              <a:t>Information of ongoing projects, cluster goals, latest news and events and cluster coordinators (IEECP and NTUA)</a:t>
            </a:r>
          </a:p>
          <a:p>
            <a:pPr marL="342900" indent="-274320" defTabSz="1371600">
              <a:lnSpc>
                <a:spcPct val="120000"/>
              </a:lnSpc>
              <a:spcBef>
                <a:spcPts val="2100"/>
              </a:spcBef>
              <a:buClr>
                <a:srgbClr val="D600FF"/>
              </a:buClr>
              <a:defRPr/>
            </a:pPr>
            <a:r>
              <a:rPr lang="en-US" sz="2100" b="1">
                <a:solidFill>
                  <a:srgbClr val="000000"/>
                </a:solidFill>
                <a:latin typeface="Arial Nova"/>
              </a:rPr>
              <a:t>Our Cluster </a:t>
            </a:r>
            <a:r>
              <a:rPr lang="en-US" sz="2100">
                <a:solidFill>
                  <a:srgbClr val="000000"/>
                </a:solidFill>
                <a:latin typeface="Arial Nova"/>
              </a:rPr>
              <a:t>page: Project logos, links to their website</a:t>
            </a:r>
          </a:p>
          <a:p>
            <a:pPr marL="342900" indent="-274320" defTabSz="1371600">
              <a:lnSpc>
                <a:spcPct val="120000"/>
              </a:lnSpc>
              <a:spcBef>
                <a:spcPts val="2100"/>
              </a:spcBef>
              <a:buClr>
                <a:srgbClr val="D600FF"/>
              </a:buClr>
              <a:defRPr/>
            </a:pPr>
            <a:r>
              <a:rPr lang="en-US" sz="2100" b="1">
                <a:solidFill>
                  <a:srgbClr val="000000"/>
                </a:solidFill>
                <a:latin typeface="Arial Nova"/>
              </a:rPr>
              <a:t>News &amp; Events </a:t>
            </a:r>
            <a:r>
              <a:rPr lang="en-US" sz="2100">
                <a:solidFill>
                  <a:srgbClr val="000000"/>
                </a:solidFill>
                <a:latin typeface="Arial Nova"/>
              </a:rPr>
              <a:t>page: Filter of the information per type and topic</a:t>
            </a:r>
          </a:p>
          <a:p>
            <a:pPr lvl="0">
              <a:lnSpc>
                <a:spcPct val="120000"/>
              </a:lnSpc>
              <a:buClr>
                <a:srgbClr val="D600FF"/>
              </a:buClr>
              <a:defRPr/>
            </a:pPr>
            <a:r>
              <a:rPr lang="en-US" sz="2100" b="1">
                <a:solidFill>
                  <a:srgbClr val="000000"/>
                </a:solidFill>
                <a:latin typeface="Arial Nova"/>
              </a:rPr>
              <a:t>Pilot maps </a:t>
            </a:r>
            <a:r>
              <a:rPr lang="en-US" sz="2100">
                <a:solidFill>
                  <a:srgbClr val="000000"/>
                </a:solidFill>
                <a:latin typeface="Arial Nova"/>
              </a:rPr>
              <a:t>page</a:t>
            </a:r>
            <a:r>
              <a:rPr lang="en-US" sz="2100" b="1">
                <a:solidFill>
                  <a:srgbClr val="000000"/>
                </a:solidFill>
                <a:latin typeface="Arial Nova"/>
              </a:rPr>
              <a:t>: </a:t>
            </a:r>
            <a:r>
              <a:rPr lang="en-US" sz="2100"/>
              <a:t>The Pilot </a:t>
            </a:r>
            <a:r>
              <a:rPr lang="en-US" sz="2100" err="1"/>
              <a:t>Visualisation</a:t>
            </a:r>
            <a:r>
              <a:rPr lang="en-US" sz="2100"/>
              <a:t> Map displays pilot projects by country, allowing users to filter the view either by project or by country. Once a filter is selected, users can click on individual pilot projects on the map to visit each project's dedicated webpage for more detailed information.</a:t>
            </a:r>
            <a:endParaRPr lang="en-US" sz="2100" b="1">
              <a:solidFill>
                <a:srgbClr val="000000"/>
              </a:solidFill>
              <a:latin typeface="Arial Nova"/>
            </a:endParaRPr>
          </a:p>
          <a:p>
            <a:pPr marL="342900" indent="-274320" defTabSz="1371600">
              <a:lnSpc>
                <a:spcPct val="120000"/>
              </a:lnSpc>
              <a:spcBef>
                <a:spcPts val="2100"/>
              </a:spcBef>
              <a:buClr>
                <a:srgbClr val="D600FF"/>
              </a:buClr>
              <a:defRPr/>
            </a:pPr>
            <a:r>
              <a:rPr lang="en-US" sz="2100" b="1">
                <a:solidFill>
                  <a:srgbClr val="000000"/>
                </a:solidFill>
                <a:latin typeface="Arial Nova"/>
              </a:rPr>
              <a:t>Services </a:t>
            </a:r>
            <a:r>
              <a:rPr lang="en-US" sz="2100">
                <a:solidFill>
                  <a:srgbClr val="000000"/>
                </a:solidFill>
                <a:latin typeface="Arial Nova"/>
              </a:rPr>
              <a:t>page: Information of ongoing projects (social media, website, contact email) and a dissemination request, in which projects can disseminate any activity through the website or/and the social media of </a:t>
            </a:r>
            <a:r>
              <a:rPr lang="en-US" sz="2100" err="1">
                <a:solidFill>
                  <a:srgbClr val="000000"/>
                </a:solidFill>
                <a:latin typeface="Arial Nova"/>
              </a:rPr>
              <a:t>InEExS</a:t>
            </a:r>
            <a:endParaRPr lang="en-US" sz="2100">
              <a:solidFill>
                <a:srgbClr val="000000"/>
              </a:solidFill>
              <a:latin typeface="Arial Nova"/>
            </a:endParaRPr>
          </a:p>
          <a:p>
            <a:pPr marL="342900" indent="-274320" defTabSz="1371600">
              <a:lnSpc>
                <a:spcPct val="120000"/>
              </a:lnSpc>
              <a:spcBef>
                <a:spcPts val="2100"/>
              </a:spcBef>
              <a:buClr>
                <a:srgbClr val="D600FF"/>
              </a:buClr>
              <a:defRPr/>
            </a:pPr>
            <a:r>
              <a:rPr lang="en-US" sz="2100" b="1">
                <a:solidFill>
                  <a:srgbClr val="000000"/>
                </a:solidFill>
                <a:latin typeface="Arial Nova"/>
              </a:rPr>
              <a:t>Join the Cluster: </a:t>
            </a:r>
            <a:r>
              <a:rPr lang="en-US" sz="2100">
                <a:solidFill>
                  <a:srgbClr val="000000"/>
                </a:solidFill>
                <a:latin typeface="Arial Nova"/>
              </a:rPr>
              <a:t>Simple form for any project to join the cluster and use its services. If they are accepted, an email with instructions and detailed information on how to use the cluster is sent.</a:t>
            </a:r>
          </a:p>
          <a:p>
            <a:pPr marL="68580" indent="0" defTabSz="1371600">
              <a:lnSpc>
                <a:spcPct val="120000"/>
              </a:lnSpc>
              <a:spcBef>
                <a:spcPts val="2100"/>
              </a:spcBef>
              <a:buClr>
                <a:srgbClr val="D600FF"/>
              </a:buClr>
              <a:buNone/>
              <a:defRPr/>
            </a:pPr>
            <a:endParaRPr lang="en-US" sz="2100">
              <a:solidFill>
                <a:srgbClr val="000000"/>
              </a:solidFill>
              <a:latin typeface="Arial Nova"/>
            </a:endParaRPr>
          </a:p>
        </p:txBody>
      </p:sp>
      <p:pic>
        <p:nvPicPr>
          <p:cNvPr id="3" name="Εικόνα 2">
            <a:extLst>
              <a:ext uri="{FF2B5EF4-FFF2-40B4-BE49-F238E27FC236}">
                <a16:creationId xmlns:a16="http://schemas.microsoft.com/office/drawing/2014/main" id="{BDD2C396-3DE2-1EB3-6718-B5A8AAD035D9}"/>
              </a:ext>
            </a:extLst>
          </p:cNvPr>
          <p:cNvPicPr>
            <a:picLocks noChangeAspect="1"/>
          </p:cNvPicPr>
          <p:nvPr/>
        </p:nvPicPr>
        <p:blipFill>
          <a:blip r:embed="rId3"/>
          <a:srcRect/>
          <a:stretch/>
        </p:blipFill>
        <p:spPr>
          <a:xfrm>
            <a:off x="851672" y="1405457"/>
            <a:ext cx="7596594" cy="3280530"/>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C341D01D-036C-4D68-73EE-4E518A19CB62}"/>
              </a:ext>
            </a:extLst>
          </p:cNvPr>
          <p:cNvSpPr txBox="1"/>
          <p:nvPr/>
        </p:nvSpPr>
        <p:spPr>
          <a:xfrm>
            <a:off x="11429999" y="8489230"/>
            <a:ext cx="4216677" cy="600164"/>
          </a:xfrm>
          <a:prstGeom prst="rect">
            <a:avLst/>
          </a:prstGeom>
          <a:noFill/>
        </p:spPr>
        <p:txBody>
          <a:bodyPr wrap="square" lIns="137160" tIns="68580" rIns="137160" bIns="68580" anchor="t">
            <a:spAutoFit/>
          </a:bodyPr>
          <a:lstStyle/>
          <a:p>
            <a:pPr marL="514350" indent="-514350" defTabSz="1371600">
              <a:buFont typeface="Wingdings" panose="05000000000000000000" pitchFamily="2" charset="2"/>
              <a:buChar char="v"/>
              <a:defRPr/>
            </a:pPr>
            <a:r>
              <a:rPr lang="en-US" sz="3000">
                <a:solidFill>
                  <a:srgbClr val="7A11FF"/>
                </a:solidFill>
                <a:latin typeface="Arial Nova"/>
              </a:rPr>
              <a:t>3,471 Unique Users</a:t>
            </a:r>
          </a:p>
        </p:txBody>
      </p:sp>
      <p:sp>
        <p:nvSpPr>
          <p:cNvPr id="14" name="TextBox 13">
            <a:extLst>
              <a:ext uri="{FF2B5EF4-FFF2-40B4-BE49-F238E27FC236}">
                <a16:creationId xmlns:a16="http://schemas.microsoft.com/office/drawing/2014/main" id="{FE1A2B98-B254-D699-13A9-046FBA7852FF}"/>
              </a:ext>
            </a:extLst>
          </p:cNvPr>
          <p:cNvSpPr txBox="1"/>
          <p:nvPr/>
        </p:nvSpPr>
        <p:spPr>
          <a:xfrm>
            <a:off x="11430000" y="7584583"/>
            <a:ext cx="4216677" cy="1061829"/>
          </a:xfrm>
          <a:prstGeom prst="rect">
            <a:avLst/>
          </a:prstGeom>
          <a:noFill/>
        </p:spPr>
        <p:txBody>
          <a:bodyPr wrap="square" lIns="137160" tIns="68580" rIns="137160" bIns="68580" anchor="t">
            <a:spAutoFit/>
          </a:bodyPr>
          <a:lstStyle/>
          <a:p>
            <a:pPr marL="514350" indent="-514350" defTabSz="1371600">
              <a:buFont typeface="Wingdings" panose="05000000000000000000" pitchFamily="2" charset="2"/>
              <a:buChar char="v"/>
              <a:defRPr/>
            </a:pPr>
            <a:r>
              <a:rPr lang="en-US" sz="3000">
                <a:solidFill>
                  <a:srgbClr val="7A11FF"/>
                </a:solidFill>
                <a:latin typeface="Arial Nova"/>
              </a:rPr>
              <a:t>69 News and Event Items</a:t>
            </a:r>
          </a:p>
        </p:txBody>
      </p:sp>
      <p:pic>
        <p:nvPicPr>
          <p:cNvPr id="2" name="Picture 2">
            <a:extLst>
              <a:ext uri="{FF2B5EF4-FFF2-40B4-BE49-F238E27FC236}">
                <a16:creationId xmlns:a16="http://schemas.microsoft.com/office/drawing/2014/main" id="{FD65ACC3-788B-6294-FA2A-E69757F9CBB9}"/>
              </a:ext>
            </a:extLst>
          </p:cNvPr>
          <p:cNvPicPr>
            <a:picLocks noChangeAspect="1"/>
          </p:cNvPicPr>
          <p:nvPr/>
        </p:nvPicPr>
        <p:blipFill>
          <a:blip r:embed="rId4"/>
          <a:srcRect/>
          <a:stretch/>
        </p:blipFill>
        <p:spPr>
          <a:xfrm>
            <a:off x="5539550" y="3512851"/>
            <a:ext cx="5410274" cy="3506339"/>
          </a:xfrm>
          <a:prstGeom prst="rect">
            <a:avLst/>
          </a:prstGeom>
          <a:ln>
            <a:noFill/>
          </a:ln>
          <a:effectLst>
            <a:outerShdw blurRad="292100" dist="139700" dir="2700000" algn="tl" rotWithShape="0">
              <a:srgbClr val="333333">
                <a:alpha val="65000"/>
              </a:srgbClr>
            </a:outerShdw>
          </a:effectLst>
        </p:spPr>
      </p:pic>
      <p:pic>
        <p:nvPicPr>
          <p:cNvPr id="7" name="Εικόνα 6">
            <a:extLst>
              <a:ext uri="{FF2B5EF4-FFF2-40B4-BE49-F238E27FC236}">
                <a16:creationId xmlns:a16="http://schemas.microsoft.com/office/drawing/2014/main" id="{B3AA636A-CF0A-4A18-1665-3DB61E60ED71}"/>
              </a:ext>
            </a:extLst>
          </p:cNvPr>
          <p:cNvPicPr>
            <a:picLocks noChangeAspect="1"/>
          </p:cNvPicPr>
          <p:nvPr/>
        </p:nvPicPr>
        <p:blipFill>
          <a:blip r:embed="rId5"/>
          <a:srcRect/>
          <a:stretch/>
        </p:blipFill>
        <p:spPr>
          <a:xfrm>
            <a:off x="225939" y="4073127"/>
            <a:ext cx="6347235" cy="3104229"/>
          </a:xfrm>
          <a:prstGeom prst="rect">
            <a:avLst/>
          </a:prstGeom>
          <a:ln>
            <a:noFill/>
          </a:ln>
          <a:effectLst>
            <a:outerShdw blurRad="292100" dist="139700" dir="2700000" algn="tl" rotWithShape="0">
              <a:srgbClr val="333333">
                <a:alpha val="65000"/>
              </a:srgbClr>
            </a:outerShdw>
          </a:effectLst>
        </p:spPr>
      </p:pic>
      <p:pic>
        <p:nvPicPr>
          <p:cNvPr id="9" name="Εικόνα 8" descr="Εικόνα που περιέχει κείμενο, στιγμιότυπο οθόνης, γραμματοσειρά, αριθμός&#10;&#10;Περιγραφή που δημιουργήθηκε αυτόματα">
            <a:extLst>
              <a:ext uri="{FF2B5EF4-FFF2-40B4-BE49-F238E27FC236}">
                <a16:creationId xmlns:a16="http://schemas.microsoft.com/office/drawing/2014/main" id="{CCCE47FE-518E-1E8A-683E-0852200AC2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761" y="6272594"/>
            <a:ext cx="4058208" cy="3194229"/>
          </a:xfrm>
          <a:prstGeom prst="rect">
            <a:avLst/>
          </a:prstGeom>
          <a:ln>
            <a:noFill/>
          </a:ln>
          <a:effectLst>
            <a:outerShdw blurRad="292100" dist="139700" dir="2700000" algn="tl" rotWithShape="0">
              <a:srgbClr val="333333">
                <a:alpha val="65000"/>
              </a:srgbClr>
            </a:outerShdw>
          </a:effectLst>
        </p:spPr>
      </p:pic>
      <p:pic>
        <p:nvPicPr>
          <p:cNvPr id="12" name="Εικόνα 11">
            <a:extLst>
              <a:ext uri="{FF2B5EF4-FFF2-40B4-BE49-F238E27FC236}">
                <a16:creationId xmlns:a16="http://schemas.microsoft.com/office/drawing/2014/main" id="{BFDDBB08-C74D-B1BB-AFB4-99B303FD6CDC}"/>
              </a:ext>
            </a:extLst>
          </p:cNvPr>
          <p:cNvPicPr>
            <a:picLocks noChangeAspect="1"/>
          </p:cNvPicPr>
          <p:nvPr/>
        </p:nvPicPr>
        <p:blipFill>
          <a:blip r:embed="rId7"/>
          <a:srcRect/>
          <a:stretch/>
        </p:blipFill>
        <p:spPr>
          <a:xfrm>
            <a:off x="5851549" y="6581216"/>
            <a:ext cx="3949676" cy="30685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9513658"/>
      </p:ext>
    </p:extLst>
  </p:cSld>
  <p:clrMapOvr>
    <a:masterClrMapping/>
  </p:clrMapOvr>
  <mc:AlternateContent xmlns:mc="http://schemas.openxmlformats.org/markup-compatibility/2006">
    <mc:Choice xmlns:p14="http://schemas.microsoft.com/office/powerpoint/2010/main" Requires="p14">
      <p:transition spd="slow" p14:dur="2000" advTm="28932"/>
    </mc:Choice>
    <mc:Fallback>
      <p:transition spd="slow" advTm="2893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C698F-E0E6-A8B7-EAD9-CCC19E6D1B3C}"/>
            </a:ext>
          </a:extLst>
        </p:cNvPr>
        <p:cNvGrpSpPr/>
        <p:nvPr/>
      </p:nvGrpSpPr>
      <p:grpSpPr>
        <a:xfrm>
          <a:off x="0" y="0"/>
          <a:ext cx="0" cy="0"/>
          <a:chOff x="0" y="0"/>
          <a:chExt cx="0" cy="0"/>
        </a:xfrm>
      </p:grpSpPr>
      <p:sp>
        <p:nvSpPr>
          <p:cNvPr id="8" name="Τίτλος 7">
            <a:extLst>
              <a:ext uri="{FF2B5EF4-FFF2-40B4-BE49-F238E27FC236}">
                <a16:creationId xmlns:a16="http://schemas.microsoft.com/office/drawing/2014/main" id="{F6C6E255-236E-E6DF-43BD-5E805570738C}"/>
              </a:ext>
            </a:extLst>
          </p:cNvPr>
          <p:cNvSpPr>
            <a:spLocks noGrp="1"/>
          </p:cNvSpPr>
          <p:nvPr>
            <p:ph type="title"/>
          </p:nvPr>
        </p:nvSpPr>
        <p:spPr/>
        <p:txBody>
          <a:bodyPr/>
          <a:lstStyle/>
          <a:p>
            <a:r>
              <a:rPr lang="en-US"/>
              <a:t>#SmartEnergyCluster Events</a:t>
            </a:r>
            <a:endParaRPr lang="el-GR"/>
          </a:p>
        </p:txBody>
      </p:sp>
      <p:sp>
        <p:nvSpPr>
          <p:cNvPr id="5" name="TextBox 4">
            <a:extLst>
              <a:ext uri="{FF2B5EF4-FFF2-40B4-BE49-F238E27FC236}">
                <a16:creationId xmlns:a16="http://schemas.microsoft.com/office/drawing/2014/main" id="{97202C6B-146D-D94B-09D4-3F5611F46E43}"/>
              </a:ext>
            </a:extLst>
          </p:cNvPr>
          <p:cNvSpPr txBox="1"/>
          <p:nvPr/>
        </p:nvSpPr>
        <p:spPr>
          <a:xfrm>
            <a:off x="116146" y="1555498"/>
            <a:ext cx="12234134" cy="9094797"/>
          </a:xfrm>
          <a:prstGeom prst="rect">
            <a:avLst/>
          </a:prstGeom>
          <a:noFill/>
        </p:spPr>
        <p:txBody>
          <a:bodyPr wrap="square">
            <a:spAutoFit/>
          </a:bodyPr>
          <a:lstStyle/>
          <a:p>
            <a:pPr defTabSz="1371600">
              <a:spcBef>
                <a:spcPts val="900"/>
              </a:spcBef>
              <a:buClr>
                <a:srgbClr val="7A11FF"/>
              </a:buClr>
              <a:defRPr/>
            </a:pPr>
            <a:r>
              <a:rPr lang="en-US" sz="1500">
                <a:solidFill>
                  <a:srgbClr val="000000"/>
                </a:solidFill>
                <a:latin typeface="Arial Nova"/>
              </a:rPr>
              <a:t>Joint events already completed with the Cluster:</a:t>
            </a:r>
          </a:p>
          <a:p>
            <a:pPr marL="1114425" lvl="1" indent="-428625" defTabSz="1371600">
              <a:spcBef>
                <a:spcPts val="900"/>
              </a:spcBef>
              <a:buClr>
                <a:srgbClr val="7A11FF"/>
              </a:buClr>
              <a:buFont typeface="Wingdings" panose="05000000000000000000" pitchFamily="2" charset="2"/>
              <a:buChar char="ü"/>
              <a:defRPr/>
            </a:pPr>
            <a:r>
              <a:rPr lang="en-US" sz="1500" err="1">
                <a:solidFill>
                  <a:schemeClr val="accent2"/>
                </a:solidFill>
                <a:latin typeface="Arial Nova"/>
              </a:rPr>
              <a:t>Enlit</a:t>
            </a:r>
            <a:r>
              <a:rPr lang="en-US" sz="1500">
                <a:solidFill>
                  <a:schemeClr val="accent2"/>
                </a:solidFill>
                <a:latin typeface="Arial Nova"/>
              </a:rPr>
              <a:t> Europe 2024</a:t>
            </a:r>
          </a:p>
          <a:p>
            <a:pPr lvl="1">
              <a:spcBef>
                <a:spcPts val="900"/>
              </a:spcBef>
              <a:buClr>
                <a:srgbClr val="7A11FF"/>
              </a:buClr>
              <a:defRPr/>
            </a:pPr>
            <a:r>
              <a:rPr lang="en-US" sz="1500">
                <a:latin typeface="Arial Nova"/>
              </a:rPr>
              <a:t>Stand in </a:t>
            </a:r>
            <a:r>
              <a:rPr lang="en-US" sz="1500" err="1">
                <a:latin typeface="Arial Nova"/>
              </a:rPr>
              <a:t>Enlit</a:t>
            </a:r>
            <a:r>
              <a:rPr lang="en-US" sz="1500">
                <a:latin typeface="Arial Nova"/>
              </a:rPr>
              <a:t> Exhibition, Public Event on </a:t>
            </a:r>
            <a:r>
              <a:rPr lang="en-US" sz="1500"/>
              <a:t>Unlocking the Power of Smart Energy: A New Era in Efficiency, Flexibility and Innovation with FORTESIE, </a:t>
            </a:r>
            <a:r>
              <a:rPr lang="en-US" sz="1500" err="1"/>
              <a:t>InEExS</a:t>
            </a:r>
            <a:r>
              <a:rPr lang="en-US" sz="1500"/>
              <a:t>, </a:t>
            </a:r>
            <a:r>
              <a:rPr lang="en-US" sz="1500" err="1"/>
              <a:t>DigiBUILD</a:t>
            </a:r>
            <a:r>
              <a:rPr lang="en-US" sz="1500"/>
              <a:t>, RESONANCE, EU-MORE and RESCHOOL Projects.</a:t>
            </a:r>
            <a:endParaRPr lang="en-US" sz="1500">
              <a:latin typeface="Arial Nova"/>
            </a:endParaRPr>
          </a:p>
          <a:p>
            <a:pPr marL="1114425" lvl="1" indent="-428625" defTabSz="1371600">
              <a:spcBef>
                <a:spcPts val="900"/>
              </a:spcBef>
              <a:buClr>
                <a:srgbClr val="7A11FF"/>
              </a:buClr>
              <a:buFont typeface="Wingdings" panose="05000000000000000000" pitchFamily="2" charset="2"/>
              <a:buChar char="ü"/>
              <a:defRPr/>
            </a:pPr>
            <a:r>
              <a:rPr lang="en-US" sz="1500">
                <a:solidFill>
                  <a:schemeClr val="accent2"/>
                </a:solidFill>
                <a:latin typeface="Arial Nova"/>
              </a:rPr>
              <a:t>3 Smart Energy Cluster Collaboration Workshops</a:t>
            </a:r>
          </a:p>
          <a:p>
            <a:pPr lvl="1" defTabSz="1371600">
              <a:spcBef>
                <a:spcPts val="900"/>
              </a:spcBef>
              <a:buClr>
                <a:srgbClr val="7A11FF"/>
              </a:buClr>
              <a:defRPr/>
            </a:pPr>
            <a:r>
              <a:rPr lang="en-US" sz="1500">
                <a:latin typeface="Arial Nova"/>
              </a:rPr>
              <a:t>Presentations of New Projects Joining the Cluster and collaboration opportunities</a:t>
            </a:r>
          </a:p>
          <a:p>
            <a:pPr marL="1114425" lvl="1" indent="-428625" defTabSz="1371600">
              <a:spcBef>
                <a:spcPts val="900"/>
              </a:spcBef>
              <a:buClr>
                <a:srgbClr val="7A11FF"/>
              </a:buClr>
              <a:buFont typeface="Wingdings" panose="05000000000000000000" pitchFamily="2" charset="2"/>
              <a:buChar char="ü"/>
              <a:defRPr/>
            </a:pPr>
            <a:r>
              <a:rPr lang="en-US" sz="1500">
                <a:solidFill>
                  <a:schemeClr val="accent2"/>
                </a:solidFill>
                <a:latin typeface="Arial Nova"/>
              </a:rPr>
              <a:t>Replication Workshops</a:t>
            </a:r>
          </a:p>
          <a:p>
            <a:pPr marL="1200150" lvl="1" indent="-514350">
              <a:spcBef>
                <a:spcPts val="900"/>
              </a:spcBef>
              <a:buClr>
                <a:srgbClr val="7A11FF"/>
              </a:buClr>
              <a:buFont typeface="+mj-lt"/>
              <a:buAutoNum type="arabicPeriod"/>
              <a:defRPr/>
            </a:pPr>
            <a:r>
              <a:rPr lang="en-US" sz="1500" err="1">
                <a:solidFill>
                  <a:srgbClr val="000000"/>
                </a:solidFill>
                <a:latin typeface="Arial Nova"/>
              </a:rPr>
              <a:t>InEExS</a:t>
            </a:r>
            <a:r>
              <a:rPr lang="en-US" sz="1500">
                <a:solidFill>
                  <a:srgbClr val="000000"/>
                </a:solidFill>
                <a:latin typeface="Arial Nova"/>
              </a:rPr>
              <a:t> – </a:t>
            </a:r>
            <a:r>
              <a:rPr lang="en-US" sz="1500" err="1">
                <a:solidFill>
                  <a:srgbClr val="000000"/>
                </a:solidFill>
                <a:latin typeface="Arial Nova"/>
              </a:rPr>
              <a:t>DigiBUILD</a:t>
            </a:r>
            <a:r>
              <a:rPr lang="en-US" sz="1500">
                <a:solidFill>
                  <a:srgbClr val="000000"/>
                </a:solidFill>
                <a:latin typeface="Arial Nova"/>
              </a:rPr>
              <a:t> Replication Workshop on 4 February 2025 in Athens titled “</a:t>
            </a:r>
            <a:r>
              <a:rPr lang="en-US" sz="1500">
                <a:latin typeface="+mj-lt"/>
              </a:rPr>
              <a:t>Digital technologies and energy efficiency in buildings: From theory to practice”</a:t>
            </a:r>
            <a:endParaRPr lang="en-US" sz="1500">
              <a:solidFill>
                <a:srgbClr val="000000"/>
              </a:solidFill>
              <a:latin typeface="+mj-lt"/>
            </a:endParaRPr>
          </a:p>
          <a:p>
            <a:pPr marL="1200150" lvl="1" indent="-514350">
              <a:spcBef>
                <a:spcPts val="900"/>
              </a:spcBef>
              <a:buClr>
                <a:srgbClr val="7A11FF"/>
              </a:buClr>
              <a:buFont typeface="+mj-lt"/>
              <a:buAutoNum type="arabicPeriod"/>
              <a:defRPr/>
            </a:pPr>
            <a:r>
              <a:rPr lang="en-US" sz="1500" err="1">
                <a:solidFill>
                  <a:srgbClr val="000000"/>
                </a:solidFill>
                <a:latin typeface="Arial Nova"/>
              </a:rPr>
              <a:t>InEExS</a:t>
            </a:r>
            <a:r>
              <a:rPr lang="en-US" sz="1500">
                <a:solidFill>
                  <a:srgbClr val="000000"/>
                </a:solidFill>
                <a:latin typeface="Arial Nova"/>
              </a:rPr>
              <a:t> – ENERGATE Replication Workshop on 22 February 2025 at </a:t>
            </a:r>
            <a:r>
              <a:rPr lang="en-US" sz="1500" err="1">
                <a:solidFill>
                  <a:srgbClr val="000000"/>
                </a:solidFill>
                <a:latin typeface="Arial Nova"/>
              </a:rPr>
              <a:t>Verde.tec</a:t>
            </a:r>
            <a:r>
              <a:rPr lang="en-US" sz="1500">
                <a:solidFill>
                  <a:srgbClr val="000000"/>
                </a:solidFill>
                <a:latin typeface="Arial Nova"/>
              </a:rPr>
              <a:t> International Exhibition titled “</a:t>
            </a:r>
            <a:r>
              <a:rPr lang="en-US" sz="1500">
                <a:latin typeface="+mj-lt"/>
              </a:rPr>
              <a:t>From Innovation to Market: Advanced Services for Building Energy Upgrades”</a:t>
            </a:r>
            <a:endParaRPr lang="en-US" sz="1500">
              <a:solidFill>
                <a:srgbClr val="000000"/>
              </a:solidFill>
              <a:latin typeface="+mj-lt"/>
            </a:endParaRPr>
          </a:p>
          <a:p>
            <a:pPr lvl="1" defTabSz="1371600">
              <a:spcBef>
                <a:spcPts val="900"/>
              </a:spcBef>
              <a:buClr>
                <a:srgbClr val="7A11FF"/>
              </a:buClr>
              <a:defRPr/>
            </a:pPr>
            <a:r>
              <a:rPr lang="en-US" sz="1500">
                <a:solidFill>
                  <a:schemeClr val="accent2"/>
                </a:solidFill>
                <a:latin typeface="Arial Nova"/>
              </a:rPr>
              <a:t>Webinars</a:t>
            </a:r>
          </a:p>
          <a:p>
            <a:pPr lvl="1">
              <a:spcBef>
                <a:spcPts val="900"/>
              </a:spcBef>
              <a:buClr>
                <a:srgbClr val="7A11FF"/>
              </a:buClr>
              <a:defRPr/>
            </a:pPr>
            <a:r>
              <a:rPr lang="en-US" sz="1500" err="1">
                <a:latin typeface="Arial Nova"/>
              </a:rPr>
              <a:t>InEExS</a:t>
            </a:r>
            <a:r>
              <a:rPr lang="en-US" sz="1500">
                <a:latin typeface="Arial Nova"/>
              </a:rPr>
              <a:t> – </a:t>
            </a:r>
            <a:r>
              <a:rPr lang="en-US" sz="1500" err="1">
                <a:latin typeface="Arial Nova"/>
              </a:rPr>
              <a:t>BungEES</a:t>
            </a:r>
            <a:r>
              <a:rPr lang="en-US" sz="1500">
                <a:latin typeface="Arial Nova"/>
              </a:rPr>
              <a:t> Webinar on December 2024 titled “</a:t>
            </a:r>
            <a:r>
              <a:rPr lang="en-US" sz="1500">
                <a:latin typeface="+mj-lt"/>
              </a:rPr>
              <a:t>Energize Your Business: Innovative Models for a Sustainable Future”</a:t>
            </a:r>
          </a:p>
          <a:p>
            <a:pPr marL="1114425" lvl="1" indent="-428625">
              <a:spcBef>
                <a:spcPts val="900"/>
              </a:spcBef>
              <a:buClr>
                <a:srgbClr val="7A11FF"/>
              </a:buClr>
              <a:buFont typeface="Wingdings" panose="05000000000000000000" pitchFamily="2" charset="2"/>
              <a:buChar char="ü"/>
              <a:defRPr/>
            </a:pPr>
            <a:r>
              <a:rPr lang="en-US" sz="1500">
                <a:solidFill>
                  <a:schemeClr val="accent2"/>
                </a:solidFill>
              </a:rPr>
              <a:t>Sustainable Energy Day 2024</a:t>
            </a:r>
          </a:p>
          <a:p>
            <a:pPr lvl="1">
              <a:spcBef>
                <a:spcPts val="900"/>
              </a:spcBef>
              <a:buClr>
                <a:srgbClr val="7A11FF"/>
              </a:buClr>
              <a:defRPr/>
            </a:pPr>
            <a:r>
              <a:rPr lang="en-US" sz="1500"/>
              <a:t>ENERGATE – </a:t>
            </a:r>
            <a:r>
              <a:rPr lang="en-US" sz="1500" err="1"/>
              <a:t>InEExS</a:t>
            </a:r>
            <a:r>
              <a:rPr lang="en-US" sz="1500"/>
              <a:t> – FORTESIE Webinar titled “From Tech to Transformation: Accelerating Building Energy Efficiency through ICT Solution”</a:t>
            </a:r>
            <a:endParaRPr lang="en-US" sz="1500">
              <a:latin typeface="Arial Nova"/>
            </a:endParaRPr>
          </a:p>
          <a:p>
            <a:pPr marL="1114425" lvl="1" indent="-428625" defTabSz="1371600">
              <a:spcBef>
                <a:spcPts val="900"/>
              </a:spcBef>
              <a:buClr>
                <a:srgbClr val="7A11FF"/>
              </a:buClr>
              <a:buFont typeface="Wingdings" panose="05000000000000000000" pitchFamily="2" charset="2"/>
              <a:buChar char="ü"/>
              <a:defRPr/>
            </a:pPr>
            <a:r>
              <a:rPr lang="en-US" sz="1500" err="1">
                <a:solidFill>
                  <a:srgbClr val="7604FF"/>
                </a:solidFill>
                <a:latin typeface="Arial Nova"/>
              </a:rPr>
              <a:t>SmartSPIN</a:t>
            </a:r>
            <a:r>
              <a:rPr lang="en-US" sz="1500">
                <a:solidFill>
                  <a:srgbClr val="7604FF"/>
                </a:solidFill>
                <a:latin typeface="Arial Nova"/>
              </a:rPr>
              <a:t> Final Event at Sustainable places</a:t>
            </a:r>
          </a:p>
          <a:p>
            <a:pPr lvl="1">
              <a:spcBef>
                <a:spcPts val="900"/>
              </a:spcBef>
              <a:buClr>
                <a:srgbClr val="7A11FF"/>
              </a:buClr>
              <a:defRPr/>
            </a:pPr>
            <a:r>
              <a:rPr lang="en-US" sz="1500">
                <a:latin typeface="Arial Nova"/>
              </a:rPr>
              <a:t>Presentation of Smart Energy Cluster, titled “</a:t>
            </a:r>
            <a:r>
              <a:rPr lang="en-US" sz="1500"/>
              <a:t>Innovation through Collaboration: The #SmartEnergyCluster Fueling the Smart Energy Transition from </a:t>
            </a:r>
            <a:r>
              <a:rPr lang="en-US" sz="1500" err="1"/>
              <a:t>InEExS</a:t>
            </a:r>
            <a:r>
              <a:rPr lang="en-US" sz="1500"/>
              <a:t>”</a:t>
            </a:r>
            <a:endParaRPr lang="en-US" sz="1500">
              <a:latin typeface="Arial Nova"/>
            </a:endParaRPr>
          </a:p>
          <a:p>
            <a:pPr marL="1114425" lvl="1" indent="-428625" defTabSz="1371600">
              <a:spcBef>
                <a:spcPts val="900"/>
              </a:spcBef>
              <a:buClr>
                <a:srgbClr val="7A11FF"/>
              </a:buClr>
              <a:buFont typeface="Wingdings" panose="05000000000000000000" pitchFamily="2" charset="2"/>
              <a:buChar char="ü"/>
              <a:defRPr/>
            </a:pPr>
            <a:r>
              <a:rPr lang="en-US" sz="1500" err="1">
                <a:solidFill>
                  <a:srgbClr val="7604FF"/>
                </a:solidFill>
                <a:latin typeface="Arial Nova"/>
              </a:rPr>
              <a:t>Standardisation</a:t>
            </a:r>
            <a:r>
              <a:rPr lang="en-US" sz="1500">
                <a:solidFill>
                  <a:srgbClr val="7604FF"/>
                </a:solidFill>
                <a:latin typeface="Arial Nova"/>
              </a:rPr>
              <a:t> Workshop </a:t>
            </a:r>
          </a:p>
          <a:p>
            <a:pPr lvl="1">
              <a:spcBef>
                <a:spcPts val="900"/>
              </a:spcBef>
              <a:buClr>
                <a:srgbClr val="7A11FF"/>
              </a:buClr>
              <a:defRPr/>
            </a:pPr>
            <a:r>
              <a:rPr lang="en-GB" sz="1500"/>
              <a:t>Webinar on EU Standardisation, titled “ENERGATE- Standardisation &amp; EU Taxonomy: closed workshop” with </a:t>
            </a:r>
            <a:r>
              <a:rPr lang="en-GB" sz="1500" err="1"/>
              <a:t>DATAWiSE</a:t>
            </a:r>
            <a:r>
              <a:rPr lang="en-GB" sz="1500"/>
              <a:t>, DECODIT, DEDALUS, ENERGATE, ENPOWER, HYCOOL_IT, MODERATE, RESCHOOL, RESONANCE &amp; </a:t>
            </a:r>
            <a:r>
              <a:rPr lang="en-GB" sz="1500" err="1"/>
              <a:t>WeFORMING</a:t>
            </a:r>
            <a:r>
              <a:rPr lang="en-GB" sz="1500"/>
              <a:t> projects</a:t>
            </a:r>
            <a:endParaRPr lang="el-GR" sz="1500"/>
          </a:p>
          <a:p>
            <a:pPr marL="1114425" lvl="1" indent="-428625" defTabSz="1371600">
              <a:spcBef>
                <a:spcPts val="900"/>
              </a:spcBef>
              <a:buClr>
                <a:srgbClr val="7A11FF"/>
              </a:buClr>
              <a:buFont typeface="Wingdings" panose="05000000000000000000" pitchFamily="2" charset="2"/>
              <a:buChar char="ü"/>
              <a:defRPr/>
            </a:pPr>
            <a:r>
              <a:rPr lang="en-US" sz="1500">
                <a:solidFill>
                  <a:srgbClr val="7604FF"/>
                </a:solidFill>
              </a:rPr>
              <a:t>IISA 2025</a:t>
            </a:r>
          </a:p>
          <a:p>
            <a:pPr lvl="1">
              <a:spcBef>
                <a:spcPts val="900"/>
              </a:spcBef>
              <a:buClr>
                <a:srgbClr val="7A11FF"/>
              </a:buClr>
              <a:defRPr/>
            </a:pPr>
            <a:r>
              <a:rPr lang="en-GB" sz="1500"/>
              <a:t>Smart Energy Cluster Workshop, titled “</a:t>
            </a:r>
            <a:r>
              <a:rPr lang="en-US" sz="1500"/>
              <a:t>Advancing the Energy Transition with Smart Infrastructure and Engaged Communities</a:t>
            </a:r>
            <a:r>
              <a:rPr lang="en-GB" sz="1500"/>
              <a:t>” with </a:t>
            </a:r>
            <a:r>
              <a:rPr lang="en-GB" sz="1500" err="1"/>
              <a:t>InEExS</a:t>
            </a:r>
            <a:r>
              <a:rPr lang="en-GB" sz="1500"/>
              <a:t>, ENPOWER, DEDALUS, ENERGATE, HEDGE-IoT and </a:t>
            </a:r>
            <a:r>
              <a:rPr lang="en-GB" sz="1500" err="1"/>
              <a:t>i</a:t>
            </a:r>
            <a:r>
              <a:rPr lang="en-GB" sz="1500"/>
              <a:t>-STENTORE projects</a:t>
            </a:r>
            <a:endParaRPr lang="el-GR" sz="1500"/>
          </a:p>
          <a:p>
            <a:pPr lvl="1">
              <a:spcBef>
                <a:spcPts val="900"/>
              </a:spcBef>
              <a:buClr>
                <a:srgbClr val="7A11FF"/>
              </a:buClr>
              <a:defRPr/>
            </a:pPr>
            <a:endParaRPr lang="el-GR" sz="1650"/>
          </a:p>
          <a:p>
            <a:pPr marL="1028700" lvl="1" indent="-342900" defTabSz="1371600">
              <a:spcBef>
                <a:spcPts val="900"/>
              </a:spcBef>
              <a:buClr>
                <a:srgbClr val="7A11FF"/>
              </a:buClr>
              <a:buFont typeface="+mj-lt"/>
              <a:buAutoNum type="arabicPeriod"/>
              <a:defRPr/>
            </a:pPr>
            <a:endParaRPr lang="en-US" sz="1650">
              <a:solidFill>
                <a:srgbClr val="7604FF"/>
              </a:solidFill>
              <a:latin typeface="Arial Nova"/>
            </a:endParaRPr>
          </a:p>
          <a:p>
            <a:pPr lvl="1" defTabSz="1371600">
              <a:spcBef>
                <a:spcPts val="900"/>
              </a:spcBef>
              <a:buClr>
                <a:srgbClr val="7A11FF"/>
              </a:buClr>
              <a:defRPr/>
            </a:pPr>
            <a:endParaRPr lang="en-US" sz="2700">
              <a:latin typeface="Arial Nova"/>
            </a:endParaRPr>
          </a:p>
        </p:txBody>
      </p:sp>
      <p:pic>
        <p:nvPicPr>
          <p:cNvPr id="6" name="Picture 4">
            <a:extLst>
              <a:ext uri="{FF2B5EF4-FFF2-40B4-BE49-F238E27FC236}">
                <a16:creationId xmlns:a16="http://schemas.microsoft.com/office/drawing/2014/main" id="{1FF8E1C4-159B-62B6-CFDE-6C54C879CAE1}"/>
              </a:ext>
            </a:extLst>
          </p:cNvPr>
          <p:cNvPicPr>
            <a:picLocks noChangeAspect="1" noChangeArrowheads="1"/>
          </p:cNvPicPr>
          <p:nvPr/>
        </p:nvPicPr>
        <p:blipFill>
          <a:blip r:embed="rId3"/>
          <a:srcRect/>
          <a:stretch/>
        </p:blipFill>
        <p:spPr bwMode="auto">
          <a:xfrm>
            <a:off x="12405722" y="3534644"/>
            <a:ext cx="3070980" cy="15674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C495417C-4272-4DFA-1E40-3222B5462BD2}"/>
              </a:ext>
            </a:extLst>
          </p:cNvPr>
          <p:cNvPicPr>
            <a:picLocks noChangeAspect="1" noChangeArrowheads="1"/>
          </p:cNvPicPr>
          <p:nvPr/>
        </p:nvPicPr>
        <p:blipFill>
          <a:blip r:embed="rId4"/>
          <a:srcRect/>
          <a:stretch/>
        </p:blipFill>
        <p:spPr bwMode="auto">
          <a:xfrm>
            <a:off x="12449392" y="5704994"/>
            <a:ext cx="3027311" cy="22704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Εικόνα 10" descr="Εικόνα που περιέχει κείμενο, στιγμιότυπο οθόνης, τοποθεσία web, έπιπλα&#10;&#10;Το περιεχόμενο που δημιουργείται από τεχνολογία AI ενδέχεται να είναι εσφαλμένο.">
            <a:extLst>
              <a:ext uri="{FF2B5EF4-FFF2-40B4-BE49-F238E27FC236}">
                <a16:creationId xmlns:a16="http://schemas.microsoft.com/office/drawing/2014/main" id="{E3795B4C-8222-B757-91C3-49DDBEB8C886}"/>
              </a:ext>
            </a:extLst>
          </p:cNvPr>
          <p:cNvPicPr>
            <a:picLocks noChangeAspect="1"/>
          </p:cNvPicPr>
          <p:nvPr/>
        </p:nvPicPr>
        <p:blipFill>
          <a:blip r:embed="rId5"/>
          <a:stretch>
            <a:fillRect/>
          </a:stretch>
        </p:blipFill>
        <p:spPr>
          <a:xfrm>
            <a:off x="14722454" y="1879269"/>
            <a:ext cx="3390809" cy="1891995"/>
          </a:xfrm>
          <a:prstGeom prst="rect">
            <a:avLst/>
          </a:prstGeom>
          <a:ln>
            <a:noFill/>
          </a:ln>
          <a:effectLst>
            <a:outerShdw blurRad="292100" dist="139700" dir="2700000" algn="tl" rotWithShape="0">
              <a:srgbClr val="333333">
                <a:alpha val="65000"/>
              </a:srgbClr>
            </a:outerShdw>
          </a:effectLst>
        </p:spPr>
      </p:pic>
      <p:pic>
        <p:nvPicPr>
          <p:cNvPr id="3" name="Εικόνα 2" descr="Εικόνα που περιέχει κείμενο, γραμματοσειρά, λογότυπο, στιγμιότυπο οθόνης&#10;&#10;Το περιεχόμενο που δημιουργείται από τεχνολογία AI ενδέχεται να είναι εσφαλμένο.">
            <a:extLst>
              <a:ext uri="{FF2B5EF4-FFF2-40B4-BE49-F238E27FC236}">
                <a16:creationId xmlns:a16="http://schemas.microsoft.com/office/drawing/2014/main" id="{8181F039-3F89-202B-9579-12682E592954}"/>
              </a:ext>
            </a:extLst>
          </p:cNvPr>
          <p:cNvPicPr>
            <a:picLocks noChangeAspect="1"/>
          </p:cNvPicPr>
          <p:nvPr/>
        </p:nvPicPr>
        <p:blipFill>
          <a:blip r:embed="rId6"/>
          <a:stretch>
            <a:fillRect/>
          </a:stretch>
        </p:blipFill>
        <p:spPr>
          <a:xfrm>
            <a:off x="12140615" y="303862"/>
            <a:ext cx="3003929" cy="2503274"/>
          </a:xfrm>
          <a:prstGeom prst="rect">
            <a:avLst/>
          </a:prstGeom>
          <a:ln>
            <a:noFill/>
          </a:ln>
          <a:effectLst>
            <a:outerShdw blurRad="292100" dist="139700" dir="2700000" algn="tl" rotWithShape="0">
              <a:srgbClr val="333333">
                <a:alpha val="65000"/>
              </a:srgbClr>
            </a:outerShdw>
          </a:effectLst>
        </p:spPr>
      </p:pic>
      <p:pic>
        <p:nvPicPr>
          <p:cNvPr id="7" name="Εικόνα 6" descr="Εικόνα που περιέχει εσωτερικός χώρος, ρουχισμός, τοίχος, παπούτσια&#10;&#10;Το περιεχόμενο που δημιουργείται από τεχνολογία AI ενδέχεται να είναι εσφαλμένο.">
            <a:extLst>
              <a:ext uri="{FF2B5EF4-FFF2-40B4-BE49-F238E27FC236}">
                <a16:creationId xmlns:a16="http://schemas.microsoft.com/office/drawing/2014/main" id="{B8AD8508-0BE8-F3A3-88D0-8A51646D0FF9}"/>
              </a:ext>
            </a:extLst>
          </p:cNvPr>
          <p:cNvPicPr>
            <a:picLocks noChangeAspect="1"/>
          </p:cNvPicPr>
          <p:nvPr/>
        </p:nvPicPr>
        <p:blipFill>
          <a:blip r:embed="rId7"/>
          <a:stretch>
            <a:fillRect/>
          </a:stretch>
        </p:blipFill>
        <p:spPr>
          <a:xfrm>
            <a:off x="15144543" y="4318346"/>
            <a:ext cx="3027312" cy="2270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Εικόνα 3" descr="Εικόνα που περιέχει ανθρώπινο πρόσωπο, κείμενο, γυναίκα, στιγμιότυπο οθόνης&#10;&#10;Το περιεχόμενο που δημιουργείται από AI ενδέχεται να είναι εσφαλμένο.">
            <a:extLst>
              <a:ext uri="{FF2B5EF4-FFF2-40B4-BE49-F238E27FC236}">
                <a16:creationId xmlns:a16="http://schemas.microsoft.com/office/drawing/2014/main" id="{CE4C6CB8-5519-69BE-9FE0-BE582B613CDC}"/>
              </a:ext>
            </a:extLst>
          </p:cNvPr>
          <p:cNvPicPr>
            <a:picLocks noChangeAspect="1"/>
          </p:cNvPicPr>
          <p:nvPr/>
        </p:nvPicPr>
        <p:blipFill>
          <a:blip r:embed="rId8"/>
          <a:stretch>
            <a:fillRect/>
          </a:stretch>
        </p:blipFill>
        <p:spPr>
          <a:xfrm>
            <a:off x="14800466" y="7191775"/>
            <a:ext cx="3006179" cy="15674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38945210"/>
      </p:ext>
    </p:extLst>
  </p:cSld>
  <p:clrMapOvr>
    <a:masterClrMapping/>
  </p:clrMapOvr>
  <mc:AlternateContent xmlns:mc="http://schemas.openxmlformats.org/markup-compatibility/2006">
    <mc:Choice xmlns:p14="http://schemas.microsoft.com/office/powerpoint/2010/main" Requires="p14">
      <p:transition spd="slow" p14:dur="2000" advTm="88372"/>
    </mc:Choice>
    <mc:Fallback>
      <p:transition spd="slow" advTm="8837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7C571-92D8-0B89-C867-8312600F69E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3649C6-5D03-ACF5-DE0F-B4EEA3BD4E5A}"/>
              </a:ext>
            </a:extLst>
          </p:cNvPr>
          <p:cNvSpPr>
            <a:spLocks noGrp="1"/>
          </p:cNvSpPr>
          <p:nvPr>
            <p:ph type="title"/>
          </p:nvPr>
        </p:nvSpPr>
        <p:spPr/>
        <p:txBody>
          <a:bodyPr/>
          <a:lstStyle/>
          <a:p>
            <a:r>
              <a:rPr lang="en-US"/>
              <a:t>The Projects</a:t>
            </a:r>
            <a:endParaRPr lang="el-GR"/>
          </a:p>
        </p:txBody>
      </p:sp>
      <p:pic>
        <p:nvPicPr>
          <p:cNvPr id="10" name="Picture 9" descr="Logo&#10;&#10;Description automatically generated">
            <a:extLst>
              <a:ext uri="{FF2B5EF4-FFF2-40B4-BE49-F238E27FC236}">
                <a16:creationId xmlns:a16="http://schemas.microsoft.com/office/drawing/2014/main" id="{A994B731-961B-849D-B171-BB8797EABA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665" y="2783530"/>
            <a:ext cx="2388327" cy="670310"/>
          </a:xfrm>
          <a:prstGeom prst="rect">
            <a:avLst/>
          </a:prstGeom>
        </p:spPr>
      </p:pic>
      <p:sp>
        <p:nvSpPr>
          <p:cNvPr id="11" name="TextBox 10">
            <a:extLst>
              <a:ext uri="{FF2B5EF4-FFF2-40B4-BE49-F238E27FC236}">
                <a16:creationId xmlns:a16="http://schemas.microsoft.com/office/drawing/2014/main" id="{65D48429-26F1-AD3A-3993-7F7539E60D66}"/>
              </a:ext>
            </a:extLst>
          </p:cNvPr>
          <p:cNvSpPr txBox="1"/>
          <p:nvPr/>
        </p:nvSpPr>
        <p:spPr>
          <a:xfrm>
            <a:off x="11343055" y="2783530"/>
            <a:ext cx="6452946" cy="1837426"/>
          </a:xfrm>
          <a:prstGeom prst="rect">
            <a:avLst/>
          </a:prstGeom>
          <a:noFill/>
        </p:spPr>
        <p:txBody>
          <a:bodyPr wrap="square">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solidFill>
                  <a:srgbClr val="000000"/>
                </a:solidFill>
                <a:latin typeface="Arial Nova" panose="020B0504020202020204" pitchFamily="34" charset="0"/>
                <a:ea typeface="Calibri" panose="020F0502020204030204" pitchFamily="34" charset="0"/>
                <a:cs typeface="Arial" panose="020B0604020202020204" pitchFamily="34" charset="0"/>
              </a:rPr>
              <a:t>Aims to facilitate the creation of an effective, ICT-enabled, energy efficiency marketplace bringing together energy services and sustainable finance to accelerate the renovation rate of buildings by increasing the chances for projects to be financed.</a:t>
            </a:r>
            <a:endParaRPr lang="en-GB" sz="2100">
              <a:solidFill>
                <a:srgbClr val="000000"/>
              </a:solidFill>
              <a:latin typeface="Arial Nova"/>
            </a:endParaRPr>
          </a:p>
        </p:txBody>
      </p:sp>
      <p:sp>
        <p:nvSpPr>
          <p:cNvPr id="13" name="TextBox 12">
            <a:extLst>
              <a:ext uri="{FF2B5EF4-FFF2-40B4-BE49-F238E27FC236}">
                <a16:creationId xmlns:a16="http://schemas.microsoft.com/office/drawing/2014/main" id="{366FF95C-EE8D-E606-228A-3CF957E169DB}"/>
              </a:ext>
            </a:extLst>
          </p:cNvPr>
          <p:cNvSpPr txBox="1"/>
          <p:nvPr/>
        </p:nvSpPr>
        <p:spPr>
          <a:xfrm>
            <a:off x="11343055" y="5019347"/>
            <a:ext cx="6452946" cy="1255728"/>
          </a:xfrm>
          <a:prstGeom prst="rect">
            <a:avLst/>
          </a:prstGeom>
          <a:noFill/>
        </p:spPr>
        <p:txBody>
          <a:bodyPr wrap="square">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solidFill>
                  <a:srgbClr val="000000"/>
                </a:solidFill>
                <a:latin typeface="Arial Nova" panose="020B0504020202020204" pitchFamily="34" charset="0"/>
                <a:ea typeface="Calibri" panose="020F0502020204030204" pitchFamily="34" charset="0"/>
                <a:cs typeface="Arial" panose="020B0604020202020204" pitchFamily="34" charset="0"/>
              </a:rPr>
              <a:t>The objective of the project is to facilitate the orchestrated operation of energy systems with increased flexibility, through the HEDGE-IoT Reference Architecture.</a:t>
            </a:r>
            <a:endParaRPr lang="en-GB" sz="2100">
              <a:solidFill>
                <a:srgbClr val="000000"/>
              </a:solidFill>
              <a:latin typeface="Arial Nova"/>
            </a:endParaRPr>
          </a:p>
        </p:txBody>
      </p:sp>
      <p:sp>
        <p:nvSpPr>
          <p:cNvPr id="14" name="TextBox 13">
            <a:extLst>
              <a:ext uri="{FF2B5EF4-FFF2-40B4-BE49-F238E27FC236}">
                <a16:creationId xmlns:a16="http://schemas.microsoft.com/office/drawing/2014/main" id="{BD25F743-7EC3-0B2D-7A81-14B02D3CC8A0}"/>
              </a:ext>
            </a:extLst>
          </p:cNvPr>
          <p:cNvSpPr txBox="1"/>
          <p:nvPr/>
        </p:nvSpPr>
        <p:spPr>
          <a:xfrm>
            <a:off x="3036240" y="2690620"/>
            <a:ext cx="6027534" cy="1255728"/>
          </a:xfrm>
          <a:prstGeom prst="rect">
            <a:avLst/>
          </a:prstGeom>
          <a:noFill/>
        </p:spPr>
        <p:txBody>
          <a:bodyPr wrap="square">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solidFill>
                  <a:srgbClr val="000000"/>
                </a:solidFill>
                <a:latin typeface="Arial Nova"/>
              </a:rPr>
              <a:t>Focuses on the deployment of integrated energy services across sectors and carriers, and the </a:t>
            </a:r>
            <a:r>
              <a:rPr lang="en-US" sz="2100" err="1">
                <a:solidFill>
                  <a:srgbClr val="000000"/>
                </a:solidFill>
                <a:latin typeface="Arial Nova"/>
              </a:rPr>
              <a:t>tokenisation</a:t>
            </a:r>
            <a:r>
              <a:rPr lang="en-US" sz="2100">
                <a:solidFill>
                  <a:srgbClr val="000000"/>
                </a:solidFill>
                <a:latin typeface="Arial Nova"/>
              </a:rPr>
              <a:t> of energy saving data in a public blockchain.</a:t>
            </a:r>
            <a:endParaRPr lang="en-GB" sz="2100">
              <a:solidFill>
                <a:srgbClr val="000000"/>
              </a:solidFill>
              <a:latin typeface="Arial Nova"/>
            </a:endParaRPr>
          </a:p>
        </p:txBody>
      </p:sp>
      <p:sp>
        <p:nvSpPr>
          <p:cNvPr id="17" name="TextBox 16">
            <a:extLst>
              <a:ext uri="{FF2B5EF4-FFF2-40B4-BE49-F238E27FC236}">
                <a16:creationId xmlns:a16="http://schemas.microsoft.com/office/drawing/2014/main" id="{CFEF3755-40AE-109D-3D26-2BD2E888D06C}"/>
              </a:ext>
            </a:extLst>
          </p:cNvPr>
          <p:cNvSpPr txBox="1"/>
          <p:nvPr/>
        </p:nvSpPr>
        <p:spPr>
          <a:xfrm>
            <a:off x="11393652" y="7175994"/>
            <a:ext cx="6665748" cy="1546577"/>
          </a:xfrm>
          <a:prstGeom prst="rect">
            <a:avLst/>
          </a:prstGeom>
          <a:noFill/>
        </p:spPr>
        <p:txBody>
          <a:bodyPr wrap="square">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t>It aims to develop and optimize hybrid storage solutions as active grid components, enhancing grid stability, efficiency, and renewable energy integration through a flexible, technology-agnostic framework and new business models.</a:t>
            </a:r>
            <a:endParaRPr lang="en-GB" sz="2100">
              <a:solidFill>
                <a:srgbClr val="000000"/>
              </a:solidFill>
            </a:endParaRPr>
          </a:p>
        </p:txBody>
      </p:sp>
      <p:sp>
        <p:nvSpPr>
          <p:cNvPr id="16" name="TextBox 15">
            <a:extLst>
              <a:ext uri="{FF2B5EF4-FFF2-40B4-BE49-F238E27FC236}">
                <a16:creationId xmlns:a16="http://schemas.microsoft.com/office/drawing/2014/main" id="{79F2009A-C9FB-C74D-540C-4AE154850517}"/>
              </a:ext>
            </a:extLst>
          </p:cNvPr>
          <p:cNvSpPr txBox="1"/>
          <p:nvPr/>
        </p:nvSpPr>
        <p:spPr>
          <a:xfrm>
            <a:off x="3036240" y="7175994"/>
            <a:ext cx="5936526" cy="1255728"/>
          </a:xfrm>
          <a:prstGeom prst="rect">
            <a:avLst/>
          </a:prstGeom>
          <a:noFill/>
        </p:spPr>
        <p:txBody>
          <a:bodyPr wrap="square">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GB" sz="2100">
                <a:solidFill>
                  <a:srgbClr val="000000"/>
                </a:solidFill>
                <a:latin typeface="Arial Nova" panose="020B0504020202020204" pitchFamily="34" charset="0"/>
                <a:ea typeface="Calibri" panose="020F0502020204030204" pitchFamily="34" charset="0"/>
                <a:cs typeface="Arial" panose="020B0604020202020204" pitchFamily="34" charset="0"/>
              </a:rPr>
              <a:t>Concentrates </a:t>
            </a:r>
            <a:r>
              <a:rPr lang="en-US" sz="2100">
                <a:solidFill>
                  <a:srgbClr val="000000"/>
                </a:solidFill>
                <a:latin typeface="Arial Nova" panose="020B0504020202020204" pitchFamily="34" charset="0"/>
                <a:ea typeface="Calibri" panose="020F0502020204030204" pitchFamily="34" charset="0"/>
                <a:cs typeface="Arial" panose="020B0604020202020204" pitchFamily="34" charset="0"/>
              </a:rPr>
              <a:t>on how demand response and ICT can help manage energy consumption in residential buildings, optimizing energy use during peak demand times</a:t>
            </a:r>
            <a:endParaRPr lang="en-GB" sz="2100">
              <a:solidFill>
                <a:srgbClr val="000000"/>
              </a:solidFill>
              <a:latin typeface="Arial Nova"/>
            </a:endParaRPr>
          </a:p>
        </p:txBody>
      </p:sp>
      <p:sp>
        <p:nvSpPr>
          <p:cNvPr id="20" name="Freeform 5">
            <a:extLst>
              <a:ext uri="{FF2B5EF4-FFF2-40B4-BE49-F238E27FC236}">
                <a16:creationId xmlns:a16="http://schemas.microsoft.com/office/drawing/2014/main" id="{5848CECD-4BFB-805B-34C0-725018269349}"/>
              </a:ext>
            </a:extLst>
          </p:cNvPr>
          <p:cNvSpPr/>
          <p:nvPr/>
        </p:nvSpPr>
        <p:spPr>
          <a:xfrm>
            <a:off x="833363" y="4598709"/>
            <a:ext cx="1666930" cy="1481440"/>
          </a:xfrm>
          <a:custGeom>
            <a:avLst/>
            <a:gdLst/>
            <a:ahLst/>
            <a:cxnLst/>
            <a:rect l="l" t="t" r="r" b="b"/>
            <a:pathLst>
              <a:path w="1574820" h="1396509">
                <a:moveTo>
                  <a:pt x="0" y="0"/>
                </a:moveTo>
                <a:lnTo>
                  <a:pt x="1574819" y="0"/>
                </a:lnTo>
                <a:lnTo>
                  <a:pt x="1574819" y="1396508"/>
                </a:lnTo>
                <a:lnTo>
                  <a:pt x="0" y="1396508"/>
                </a:lnTo>
                <a:lnTo>
                  <a:pt x="0" y="0"/>
                </a:lnTo>
                <a:close/>
              </a:path>
            </a:pathLst>
          </a:custGeom>
          <a:blipFill>
            <a:blip r:embed="rId4">
              <a:extLst>
                <a:ext uri="{28A0092B-C50C-407E-A947-70E740481C1C}">
                  <a14:useLocalDpi xmlns:a14="http://schemas.microsoft.com/office/drawing/2010/main" val="0"/>
                </a:ext>
              </a:extLst>
            </a:blip>
            <a:stretch>
              <a:fillRect/>
            </a:stretch>
          </a:blipFill>
        </p:spPr>
        <p:txBody>
          <a:bodyPr/>
          <a:lstStyle/>
          <a:p>
            <a:endParaRPr lang="en-GB"/>
          </a:p>
        </p:txBody>
      </p:sp>
      <p:sp>
        <p:nvSpPr>
          <p:cNvPr id="21" name="TextBox 20">
            <a:extLst>
              <a:ext uri="{FF2B5EF4-FFF2-40B4-BE49-F238E27FC236}">
                <a16:creationId xmlns:a16="http://schemas.microsoft.com/office/drawing/2014/main" id="{949EABC1-2CB5-C7A7-58A4-758A94637A3A}"/>
              </a:ext>
            </a:extLst>
          </p:cNvPr>
          <p:cNvSpPr txBox="1"/>
          <p:nvPr/>
        </p:nvSpPr>
        <p:spPr>
          <a:xfrm>
            <a:off x="3038515" y="5019347"/>
            <a:ext cx="5936526" cy="1255728"/>
          </a:xfrm>
          <a:prstGeom prst="rect">
            <a:avLst/>
          </a:prstGeom>
          <a:noFill/>
        </p:spPr>
        <p:txBody>
          <a:bodyPr wrap="square">
            <a:spAutoFit/>
          </a:bodyPr>
          <a:lstStyle/>
          <a:p>
            <a:pPr marL="497205" indent="-428625" defTabSz="1371600">
              <a:lnSpc>
                <a:spcPct val="90000"/>
              </a:lnSpc>
              <a:spcBef>
                <a:spcPts val="2100"/>
              </a:spcBef>
              <a:buClr>
                <a:srgbClr val="D600FF"/>
              </a:buClr>
              <a:buSzPct val="80000"/>
              <a:buFont typeface="Wingdings" panose="05000000000000000000" pitchFamily="2" charset="2"/>
              <a:buChar char="v"/>
              <a:defRPr/>
            </a:pPr>
            <a:r>
              <a:rPr lang="en-US" sz="2100">
                <a:solidFill>
                  <a:srgbClr val="000000"/>
                </a:solidFill>
                <a:latin typeface="Arial Nova" panose="020B0504020202020204" pitchFamily="34" charset="0"/>
                <a:ea typeface="Calibri" panose="020F0502020204030204" pitchFamily="34" charset="0"/>
                <a:cs typeface="Arial" panose="020B0604020202020204" pitchFamily="34" charset="0"/>
              </a:rPr>
              <a:t>It strives to transform traditional passive energy consumers into active energy citizens enabling them to take full control on their energy usage.</a:t>
            </a:r>
            <a:endParaRPr lang="en-GB" sz="2100">
              <a:solidFill>
                <a:srgbClr val="000000"/>
              </a:solidFill>
              <a:latin typeface="Arial Nova"/>
            </a:endParaRPr>
          </a:p>
        </p:txBody>
      </p:sp>
      <p:sp>
        <p:nvSpPr>
          <p:cNvPr id="24" name="Freeform 13">
            <a:extLst>
              <a:ext uri="{FF2B5EF4-FFF2-40B4-BE49-F238E27FC236}">
                <a16:creationId xmlns:a16="http://schemas.microsoft.com/office/drawing/2014/main" id="{8E16D6E8-9BD3-AB2F-D3E6-9182FF9C0ED2}"/>
              </a:ext>
            </a:extLst>
          </p:cNvPr>
          <p:cNvSpPr/>
          <p:nvPr/>
        </p:nvSpPr>
        <p:spPr>
          <a:xfrm>
            <a:off x="9677399" y="5019347"/>
            <a:ext cx="1550895" cy="868501"/>
          </a:xfrm>
          <a:custGeom>
            <a:avLst/>
            <a:gdLst/>
            <a:ahLst/>
            <a:cxnLst/>
            <a:rect l="l" t="t" r="r" b="b"/>
            <a:pathLst>
              <a:path w="2067860" h="1158001">
                <a:moveTo>
                  <a:pt x="0" y="0"/>
                </a:moveTo>
                <a:lnTo>
                  <a:pt x="2067859" y="0"/>
                </a:lnTo>
                <a:lnTo>
                  <a:pt x="2067859" y="1158001"/>
                </a:lnTo>
                <a:lnTo>
                  <a:pt x="0" y="11580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13">
            <a:extLst>
              <a:ext uri="{FF2B5EF4-FFF2-40B4-BE49-F238E27FC236}">
                <a16:creationId xmlns:a16="http://schemas.microsoft.com/office/drawing/2014/main" id="{5B507BF4-C90E-3DAA-BB1D-EB054875A784}"/>
              </a:ext>
            </a:extLst>
          </p:cNvPr>
          <p:cNvSpPr/>
          <p:nvPr/>
        </p:nvSpPr>
        <p:spPr>
          <a:xfrm>
            <a:off x="9677400" y="2681127"/>
            <a:ext cx="1550895" cy="868501"/>
          </a:xfrm>
          <a:custGeom>
            <a:avLst/>
            <a:gdLst/>
            <a:ahLst/>
            <a:cxnLst/>
            <a:rect l="l" t="t" r="r" b="b"/>
            <a:pathLst>
              <a:path w="2067860" h="1158001">
                <a:moveTo>
                  <a:pt x="0" y="0"/>
                </a:moveTo>
                <a:lnTo>
                  <a:pt x="2067859" y="0"/>
                </a:lnTo>
                <a:lnTo>
                  <a:pt x="2067859" y="1158001"/>
                </a:lnTo>
                <a:lnTo>
                  <a:pt x="0" y="1158001"/>
                </a:lnTo>
                <a:lnTo>
                  <a:pt x="0" y="0"/>
                </a:lnTo>
                <a:close/>
              </a:path>
            </a:pathLst>
          </a:custGeom>
          <a:blipFill>
            <a:blip r:embed="rId7">
              <a:extLst>
                <a:ext uri="{28A0092B-C50C-407E-A947-70E740481C1C}">
                  <a14:useLocalDpi xmlns:a14="http://schemas.microsoft.com/office/drawing/2010/main" val="0"/>
                </a:ext>
              </a:extLst>
            </a:blip>
            <a:stretch>
              <a:fillRect/>
            </a:stretch>
          </a:blipFill>
        </p:spPr>
        <p:txBody>
          <a:bodyPr/>
          <a:lstStyle/>
          <a:p>
            <a:endParaRPr lang="en-GB"/>
          </a:p>
        </p:txBody>
      </p:sp>
      <p:sp>
        <p:nvSpPr>
          <p:cNvPr id="26" name="Freeform 16">
            <a:extLst>
              <a:ext uri="{FF2B5EF4-FFF2-40B4-BE49-F238E27FC236}">
                <a16:creationId xmlns:a16="http://schemas.microsoft.com/office/drawing/2014/main" id="{798A0D1F-C2E1-4411-EDD2-CF38BA031317}"/>
              </a:ext>
            </a:extLst>
          </p:cNvPr>
          <p:cNvSpPr/>
          <p:nvPr/>
        </p:nvSpPr>
        <p:spPr>
          <a:xfrm>
            <a:off x="9769497" y="6866806"/>
            <a:ext cx="1366698" cy="1316346"/>
          </a:xfrm>
          <a:custGeom>
            <a:avLst/>
            <a:gdLst/>
            <a:ahLst/>
            <a:cxnLst/>
            <a:rect l="l" t="t" r="r" b="b"/>
            <a:pathLst>
              <a:path w="1541899" h="1541899">
                <a:moveTo>
                  <a:pt x="0" y="0"/>
                </a:moveTo>
                <a:lnTo>
                  <a:pt x="1541899" y="0"/>
                </a:lnTo>
                <a:lnTo>
                  <a:pt x="1541899" y="1541899"/>
                </a:lnTo>
                <a:lnTo>
                  <a:pt x="0" y="1541899"/>
                </a:lnTo>
                <a:lnTo>
                  <a:pt x="0" y="0"/>
                </a:lnTo>
                <a:close/>
              </a:path>
            </a:pathLst>
          </a:custGeom>
          <a:blipFill>
            <a:blip r:embed="rId8">
              <a:extLst>
                <a:ext uri="{28A0092B-C50C-407E-A947-70E740481C1C}">
                  <a14:useLocalDpi xmlns:a14="http://schemas.microsoft.com/office/drawing/2010/main" val="0"/>
                </a:ext>
              </a:extLst>
            </a:blip>
            <a:stretch>
              <a:fillRect/>
            </a:stretch>
          </a:blipFill>
        </p:spPr>
        <p:txBody>
          <a:bodyPr/>
          <a:lstStyle/>
          <a:p>
            <a:endParaRPr lang="en-GB"/>
          </a:p>
        </p:txBody>
      </p:sp>
      <p:sp>
        <p:nvSpPr>
          <p:cNvPr id="3" name="Freeform 17">
            <a:extLst>
              <a:ext uri="{FF2B5EF4-FFF2-40B4-BE49-F238E27FC236}">
                <a16:creationId xmlns:a16="http://schemas.microsoft.com/office/drawing/2014/main" id="{09E0B2F5-B1F6-3473-8411-45FCF38F048D}"/>
              </a:ext>
            </a:extLst>
          </p:cNvPr>
          <p:cNvSpPr/>
          <p:nvPr/>
        </p:nvSpPr>
        <p:spPr>
          <a:xfrm>
            <a:off x="815434" y="7354091"/>
            <a:ext cx="1797933" cy="341776"/>
          </a:xfrm>
          <a:custGeom>
            <a:avLst/>
            <a:gdLst/>
            <a:ahLst/>
            <a:cxnLst/>
            <a:rect l="l" t="t" r="r" b="b"/>
            <a:pathLst>
              <a:path w="2397243" h="455701">
                <a:moveTo>
                  <a:pt x="0" y="0"/>
                </a:moveTo>
                <a:lnTo>
                  <a:pt x="2397242" y="0"/>
                </a:lnTo>
                <a:lnTo>
                  <a:pt x="2397242" y="455701"/>
                </a:lnTo>
                <a:lnTo>
                  <a:pt x="0" y="455701"/>
                </a:lnTo>
                <a:lnTo>
                  <a:pt x="0" y="0"/>
                </a:lnTo>
                <a:close/>
              </a:path>
            </a:pathLst>
          </a:custGeom>
          <a:blipFill>
            <a:blip r:embed="rId9"/>
            <a:stretch>
              <a:fillRect/>
            </a:stretch>
          </a:blipFill>
        </p:spPr>
        <p:txBody>
          <a:bodyPr/>
          <a:lstStyle/>
          <a:p>
            <a:endParaRPr lang="en-GB"/>
          </a:p>
        </p:txBody>
      </p:sp>
    </p:spTree>
    <p:extLst>
      <p:ext uri="{BB962C8B-B14F-4D97-AF65-F5344CB8AC3E}">
        <p14:creationId xmlns:p14="http://schemas.microsoft.com/office/powerpoint/2010/main" val="1193665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570" y="-1590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879" b="-7879"/>
            </a:stretch>
          </a:blipFill>
        </p:spPr>
        <p:txBody>
          <a:bodyPr/>
          <a:lstStyle/>
          <a:p>
            <a:endParaRPr lang="en-GB"/>
          </a:p>
        </p:txBody>
      </p:sp>
      <p:sp>
        <p:nvSpPr>
          <p:cNvPr id="4" name="Freeform 4"/>
          <p:cNvSpPr/>
          <p:nvPr/>
        </p:nvSpPr>
        <p:spPr>
          <a:xfrm>
            <a:off x="658902" y="6644751"/>
            <a:ext cx="2383801" cy="2145050"/>
          </a:xfrm>
          <a:custGeom>
            <a:avLst/>
            <a:gdLst/>
            <a:ahLst/>
            <a:cxnLst/>
            <a:rect l="l" t="t" r="r" b="b"/>
            <a:pathLst>
              <a:path w="3178401" h="2860066">
                <a:moveTo>
                  <a:pt x="0" y="0"/>
                </a:moveTo>
                <a:lnTo>
                  <a:pt x="3178401" y="0"/>
                </a:lnTo>
                <a:lnTo>
                  <a:pt x="3178401" y="2860066"/>
                </a:lnTo>
                <a:lnTo>
                  <a:pt x="0" y="2860066"/>
                </a:lnTo>
                <a:lnTo>
                  <a:pt x="0" y="0"/>
                </a:lnTo>
                <a:close/>
              </a:path>
            </a:pathLst>
          </a:custGeom>
          <a:blipFill>
            <a:blip r:embed="rId3">
              <a:alphaModFix amt="46000"/>
            </a:blip>
            <a:stretch>
              <a:fillRect t="-5708" b="-7544"/>
            </a:stretch>
          </a:blipFill>
        </p:spPr>
        <p:txBody>
          <a:bodyPr/>
          <a:lstStyle/>
          <a:p>
            <a:endParaRPr lang="en-GB"/>
          </a:p>
        </p:txBody>
      </p:sp>
      <p:grpSp>
        <p:nvGrpSpPr>
          <p:cNvPr id="6" name="Group 6"/>
          <p:cNvGrpSpPr/>
          <p:nvPr/>
        </p:nvGrpSpPr>
        <p:grpSpPr>
          <a:xfrm>
            <a:off x="574023" y="1204599"/>
            <a:ext cx="6593450" cy="2162960"/>
            <a:chOff x="0" y="0"/>
            <a:chExt cx="8791274" cy="2883947"/>
          </a:xfrm>
        </p:grpSpPr>
        <p:sp>
          <p:nvSpPr>
            <p:cNvPr id="7" name="Freeform 7"/>
            <p:cNvSpPr/>
            <p:nvPr/>
          </p:nvSpPr>
          <p:spPr>
            <a:xfrm>
              <a:off x="0" y="0"/>
              <a:ext cx="3204939" cy="2883947"/>
            </a:xfrm>
            <a:custGeom>
              <a:avLst/>
              <a:gdLst/>
              <a:ahLst/>
              <a:cxnLst/>
              <a:rect l="l" t="t" r="r" b="b"/>
              <a:pathLst>
                <a:path w="3204939" h="2883947">
                  <a:moveTo>
                    <a:pt x="0" y="0"/>
                  </a:moveTo>
                  <a:lnTo>
                    <a:pt x="3204939" y="0"/>
                  </a:lnTo>
                  <a:lnTo>
                    <a:pt x="3204939" y="2883947"/>
                  </a:lnTo>
                  <a:lnTo>
                    <a:pt x="0" y="2883947"/>
                  </a:lnTo>
                  <a:lnTo>
                    <a:pt x="0" y="0"/>
                  </a:lnTo>
                  <a:close/>
                </a:path>
              </a:pathLst>
            </a:custGeom>
            <a:blipFill>
              <a:blip r:embed="rId3">
                <a:alphaModFix amt="46000"/>
              </a:blip>
              <a:stretch>
                <a:fillRect t="-5708" b="-7544"/>
              </a:stretch>
            </a:blipFill>
          </p:spPr>
          <p:txBody>
            <a:bodyPr/>
            <a:lstStyle/>
            <a:p>
              <a:endParaRPr lang="en-GB"/>
            </a:p>
          </p:txBody>
        </p:sp>
        <p:sp>
          <p:nvSpPr>
            <p:cNvPr id="9" name="Freeform 9">
              <a:hlinkClick r:id="rId4" tooltip="https://www.linkedin.com/showcase/ineexs-life/"/>
            </p:cNvPr>
            <p:cNvSpPr/>
            <p:nvPr/>
          </p:nvSpPr>
          <p:spPr>
            <a:xfrm>
              <a:off x="3220972" y="2029153"/>
              <a:ext cx="406493" cy="406493"/>
            </a:xfrm>
            <a:custGeom>
              <a:avLst/>
              <a:gdLst/>
              <a:ahLst/>
              <a:cxnLst/>
              <a:rect l="l" t="t" r="r" b="b"/>
              <a:pathLst>
                <a:path w="406493" h="406493">
                  <a:moveTo>
                    <a:pt x="0" y="0"/>
                  </a:moveTo>
                  <a:lnTo>
                    <a:pt x="406493" y="0"/>
                  </a:lnTo>
                  <a:lnTo>
                    <a:pt x="406493" y="406493"/>
                  </a:lnTo>
                  <a:lnTo>
                    <a:pt x="0" y="40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0" name="Freeform 10">
              <a:hlinkClick r:id="rId7" tooltip="https://twitter.com/search?q=%23INEEXS&amp;src=recent_search_click"/>
            </p:cNvPr>
            <p:cNvSpPr/>
            <p:nvPr/>
          </p:nvSpPr>
          <p:spPr>
            <a:xfrm>
              <a:off x="3204939" y="1351703"/>
              <a:ext cx="410750" cy="410750"/>
            </a:xfrm>
            <a:custGeom>
              <a:avLst/>
              <a:gdLst/>
              <a:ahLst/>
              <a:cxnLst/>
              <a:rect l="l" t="t" r="r" b="b"/>
              <a:pathLst>
                <a:path w="410750" h="410750">
                  <a:moveTo>
                    <a:pt x="0" y="0"/>
                  </a:moveTo>
                  <a:lnTo>
                    <a:pt x="410750" y="0"/>
                  </a:lnTo>
                  <a:lnTo>
                    <a:pt x="410750" y="410750"/>
                  </a:lnTo>
                  <a:lnTo>
                    <a:pt x="0" y="4107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1" name="Freeform 11"/>
            <p:cNvSpPr/>
            <p:nvPr/>
          </p:nvSpPr>
          <p:spPr>
            <a:xfrm>
              <a:off x="3204939" y="650907"/>
              <a:ext cx="438560" cy="438560"/>
            </a:xfrm>
            <a:custGeom>
              <a:avLst/>
              <a:gdLst/>
              <a:ahLst/>
              <a:cxnLst/>
              <a:rect l="l" t="t" r="r" b="b"/>
              <a:pathLst>
                <a:path w="438560" h="438560">
                  <a:moveTo>
                    <a:pt x="0" y="0"/>
                  </a:moveTo>
                  <a:lnTo>
                    <a:pt x="438560" y="0"/>
                  </a:lnTo>
                  <a:lnTo>
                    <a:pt x="438560" y="438560"/>
                  </a:lnTo>
                  <a:lnTo>
                    <a:pt x="0" y="4385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2" name="TextBox 12"/>
            <p:cNvSpPr txBox="1"/>
            <p:nvPr/>
          </p:nvSpPr>
          <p:spPr>
            <a:xfrm>
              <a:off x="3741777" y="612807"/>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2" tooltip="https://ieecp.org/projects/ineexs/"/>
                </a:rPr>
                <a:t>https://ieecp.org/projects/ineexs/</a:t>
              </a:r>
            </a:p>
          </p:txBody>
        </p:sp>
        <p:sp>
          <p:nvSpPr>
            <p:cNvPr id="13" name="TextBox 13"/>
            <p:cNvSpPr txBox="1"/>
            <p:nvPr/>
          </p:nvSpPr>
          <p:spPr>
            <a:xfrm>
              <a:off x="3741777" y="1313603"/>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rPr>
                <a:t>#InEExS</a:t>
              </a:r>
            </a:p>
          </p:txBody>
        </p:sp>
        <p:sp>
          <p:nvSpPr>
            <p:cNvPr id="14" name="TextBox 14"/>
            <p:cNvSpPr txBox="1"/>
            <p:nvPr/>
          </p:nvSpPr>
          <p:spPr>
            <a:xfrm>
              <a:off x="3741777" y="1991053"/>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2" tooltip="https://ieecp.org/projects/ineexs/"/>
                </a:rPr>
                <a:t>/</a:t>
              </a:r>
              <a:r>
                <a:rPr lang="en-US" sz="1895" u="sng">
                  <a:solidFill>
                    <a:srgbClr val="000000"/>
                  </a:solidFill>
                  <a:latin typeface="Arial Nova 2"/>
                  <a:ea typeface="Arial Nova 2"/>
                  <a:cs typeface="Arial Nova 2"/>
                  <a:sym typeface="Arial Nova 2"/>
                  <a:hlinkClick r:id="rId13" tooltip="https://www.linkedin.com/showcase/ineexs-life"/>
                </a:rPr>
                <a:t>InEExS LIFE</a:t>
              </a:r>
            </a:p>
          </p:txBody>
        </p:sp>
      </p:grpSp>
      <p:grpSp>
        <p:nvGrpSpPr>
          <p:cNvPr id="15" name="Group 15"/>
          <p:cNvGrpSpPr/>
          <p:nvPr/>
        </p:nvGrpSpPr>
        <p:grpSpPr>
          <a:xfrm>
            <a:off x="10009239" y="3997873"/>
            <a:ext cx="6710212" cy="2259447"/>
            <a:chOff x="0" y="0"/>
            <a:chExt cx="8946943" cy="3012596"/>
          </a:xfrm>
        </p:grpSpPr>
        <p:sp>
          <p:nvSpPr>
            <p:cNvPr id="16" name="Freeform 16"/>
            <p:cNvSpPr/>
            <p:nvPr/>
          </p:nvSpPr>
          <p:spPr>
            <a:xfrm>
              <a:off x="0" y="0"/>
              <a:ext cx="3347908" cy="3012596"/>
            </a:xfrm>
            <a:custGeom>
              <a:avLst/>
              <a:gdLst/>
              <a:ahLst/>
              <a:cxnLst/>
              <a:rect l="l" t="t" r="r" b="b"/>
              <a:pathLst>
                <a:path w="3347908" h="3012596">
                  <a:moveTo>
                    <a:pt x="0" y="0"/>
                  </a:moveTo>
                  <a:lnTo>
                    <a:pt x="3347908" y="0"/>
                  </a:lnTo>
                  <a:lnTo>
                    <a:pt x="3347908" y="3012596"/>
                  </a:lnTo>
                  <a:lnTo>
                    <a:pt x="0" y="3012596"/>
                  </a:lnTo>
                  <a:lnTo>
                    <a:pt x="0" y="0"/>
                  </a:lnTo>
                  <a:close/>
                </a:path>
              </a:pathLst>
            </a:custGeom>
            <a:blipFill>
              <a:blip r:embed="rId3">
                <a:alphaModFix amt="46000"/>
              </a:blip>
              <a:stretch>
                <a:fillRect t="-5708" b="-7544"/>
              </a:stretch>
            </a:blipFill>
          </p:spPr>
          <p:txBody>
            <a:bodyPr/>
            <a:lstStyle/>
            <a:p>
              <a:endParaRPr lang="en-GB"/>
            </a:p>
          </p:txBody>
        </p:sp>
        <p:sp>
          <p:nvSpPr>
            <p:cNvPr id="18" name="Freeform 18">
              <a:hlinkClick r:id="rId4" tooltip="https://www.linkedin.com/showcase/ineexs-life/"/>
            </p:cNvPr>
            <p:cNvSpPr/>
            <p:nvPr/>
          </p:nvSpPr>
          <p:spPr>
            <a:xfrm>
              <a:off x="3376641" y="1965275"/>
              <a:ext cx="406493" cy="406493"/>
            </a:xfrm>
            <a:custGeom>
              <a:avLst/>
              <a:gdLst/>
              <a:ahLst/>
              <a:cxnLst/>
              <a:rect l="l" t="t" r="r" b="b"/>
              <a:pathLst>
                <a:path w="406493" h="406493">
                  <a:moveTo>
                    <a:pt x="0" y="0"/>
                  </a:moveTo>
                  <a:lnTo>
                    <a:pt x="406493" y="0"/>
                  </a:lnTo>
                  <a:lnTo>
                    <a:pt x="406493" y="406493"/>
                  </a:lnTo>
                  <a:lnTo>
                    <a:pt x="0" y="40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Freeform 19">
              <a:hlinkClick r:id="rId7" tooltip="https://twitter.com/search?q=%23INEEXS&amp;src=recent_search_click"/>
            </p:cNvPr>
            <p:cNvSpPr/>
            <p:nvPr/>
          </p:nvSpPr>
          <p:spPr>
            <a:xfrm>
              <a:off x="3360608" y="1287825"/>
              <a:ext cx="410750" cy="410750"/>
            </a:xfrm>
            <a:custGeom>
              <a:avLst/>
              <a:gdLst/>
              <a:ahLst/>
              <a:cxnLst/>
              <a:rect l="l" t="t" r="r" b="b"/>
              <a:pathLst>
                <a:path w="410750" h="410750">
                  <a:moveTo>
                    <a:pt x="0" y="0"/>
                  </a:moveTo>
                  <a:lnTo>
                    <a:pt x="410750" y="0"/>
                  </a:lnTo>
                  <a:lnTo>
                    <a:pt x="410750" y="410750"/>
                  </a:lnTo>
                  <a:lnTo>
                    <a:pt x="0" y="4107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0" name="Freeform 20"/>
            <p:cNvSpPr/>
            <p:nvPr/>
          </p:nvSpPr>
          <p:spPr>
            <a:xfrm>
              <a:off x="3360608" y="587029"/>
              <a:ext cx="438560" cy="438560"/>
            </a:xfrm>
            <a:custGeom>
              <a:avLst/>
              <a:gdLst/>
              <a:ahLst/>
              <a:cxnLst/>
              <a:rect l="l" t="t" r="r" b="b"/>
              <a:pathLst>
                <a:path w="438560" h="438560">
                  <a:moveTo>
                    <a:pt x="0" y="0"/>
                  </a:moveTo>
                  <a:lnTo>
                    <a:pt x="438560" y="0"/>
                  </a:lnTo>
                  <a:lnTo>
                    <a:pt x="438560" y="438560"/>
                  </a:lnTo>
                  <a:lnTo>
                    <a:pt x="0" y="4385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1" name="TextBox 21"/>
            <p:cNvSpPr txBox="1"/>
            <p:nvPr/>
          </p:nvSpPr>
          <p:spPr>
            <a:xfrm>
              <a:off x="3897446" y="548929"/>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4" tooltip="https://dedalus-horizon.eu"/>
                </a:rPr>
                <a:t>https://hedgeiot.eu/</a:t>
              </a:r>
              <a:endParaRPr lang="en-US" sz="1895" u="sng">
                <a:solidFill>
                  <a:srgbClr val="000000"/>
                </a:solidFill>
                <a:latin typeface="Arial Nova 2"/>
                <a:ea typeface="Arial Nova 2"/>
                <a:cs typeface="Arial Nova 2"/>
                <a:sym typeface="Arial Nova 2"/>
                <a:hlinkClick r:id="rId15" tooltip="https://dedalus-horizon.eu"/>
              </a:endParaRPr>
            </a:p>
          </p:txBody>
        </p:sp>
        <p:sp>
          <p:nvSpPr>
            <p:cNvPr id="22" name="TextBox 22"/>
            <p:cNvSpPr txBox="1"/>
            <p:nvPr/>
          </p:nvSpPr>
          <p:spPr>
            <a:xfrm>
              <a:off x="3897446" y="124972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6" tooltip="https://twitter.com/project_EU_MORE"/>
                </a:rPr>
                <a:t>@HEDGE-IoT</a:t>
              </a:r>
              <a:endParaRPr lang="en-US" sz="1895" u="sng">
                <a:solidFill>
                  <a:srgbClr val="000000"/>
                </a:solidFill>
                <a:latin typeface="Arial Nova 2"/>
                <a:ea typeface="Arial Nova 2"/>
                <a:cs typeface="Arial Nova 2"/>
                <a:sym typeface="Arial Nova 2"/>
                <a:hlinkClick r:id="rId17" tooltip="https://twitter.com/project_EU_MORE"/>
              </a:endParaRPr>
            </a:p>
          </p:txBody>
        </p:sp>
        <p:sp>
          <p:nvSpPr>
            <p:cNvPr id="23" name="TextBox 23"/>
            <p:cNvSpPr txBox="1"/>
            <p:nvPr/>
          </p:nvSpPr>
          <p:spPr>
            <a:xfrm>
              <a:off x="3897446" y="192717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8"/>
                </a:rPr>
                <a:t>HEDGE-IoT</a:t>
              </a:r>
              <a:endParaRPr lang="en-US" sz="1895" u="sng">
                <a:solidFill>
                  <a:srgbClr val="000000"/>
                </a:solidFill>
                <a:latin typeface="Arial Nova 2"/>
                <a:ea typeface="Arial Nova 2"/>
                <a:cs typeface="Arial Nova 2"/>
                <a:sym typeface="Arial Nova 2"/>
                <a:hlinkClick r:id="rId19" tooltip="https://www.linkedin.com/company/dedalus-eu/"/>
              </a:endParaRPr>
            </a:p>
          </p:txBody>
        </p:sp>
      </p:grpSp>
      <p:sp>
        <p:nvSpPr>
          <p:cNvPr id="24" name="Freeform 24"/>
          <p:cNvSpPr/>
          <p:nvPr/>
        </p:nvSpPr>
        <p:spPr>
          <a:xfrm>
            <a:off x="7428681" y="8846662"/>
            <a:ext cx="4508882" cy="1373663"/>
          </a:xfrm>
          <a:custGeom>
            <a:avLst/>
            <a:gdLst/>
            <a:ahLst/>
            <a:cxnLst/>
            <a:rect l="l" t="t" r="r" b="b"/>
            <a:pathLst>
              <a:path w="4508882" h="1373663">
                <a:moveTo>
                  <a:pt x="0" y="0"/>
                </a:moveTo>
                <a:lnTo>
                  <a:pt x="4508882" y="0"/>
                </a:lnTo>
                <a:lnTo>
                  <a:pt x="4508882" y="1373663"/>
                </a:lnTo>
                <a:lnTo>
                  <a:pt x="0" y="1373663"/>
                </a:lnTo>
                <a:lnTo>
                  <a:pt x="0" y="0"/>
                </a:lnTo>
                <a:close/>
              </a:path>
            </a:pathLst>
          </a:custGeom>
          <a:blipFill>
            <a:blip r:embed="rId20"/>
            <a:stretch>
              <a:fillRect/>
            </a:stretch>
          </a:blipFill>
        </p:spPr>
        <p:txBody>
          <a:bodyPr/>
          <a:lstStyle/>
          <a:p>
            <a:endParaRPr lang="en-GB"/>
          </a:p>
        </p:txBody>
      </p:sp>
      <p:sp>
        <p:nvSpPr>
          <p:cNvPr id="25" name="TextBox 25"/>
          <p:cNvSpPr txBox="1"/>
          <p:nvPr/>
        </p:nvSpPr>
        <p:spPr>
          <a:xfrm>
            <a:off x="2248026" y="9514443"/>
            <a:ext cx="4048825" cy="498382"/>
          </a:xfrm>
          <a:prstGeom prst="rect">
            <a:avLst/>
          </a:prstGeom>
        </p:spPr>
        <p:txBody>
          <a:bodyPr lIns="0" tIns="0" rIns="0" bIns="0" rtlCol="0" anchor="t">
            <a:spAutoFit/>
          </a:bodyPr>
          <a:lstStyle/>
          <a:p>
            <a:pPr algn="l">
              <a:lnSpc>
                <a:spcPts val="1029"/>
              </a:lnSpc>
            </a:pPr>
            <a:r>
              <a:rPr lang="en-US" sz="735">
                <a:solidFill>
                  <a:srgbClr val="7D74B5"/>
                </a:solidFill>
                <a:latin typeface="Arial Nova 1"/>
                <a:ea typeface="Arial Nova 1"/>
                <a:cs typeface="Arial Nova 1"/>
                <a:sym typeface="Arial Nova 1"/>
              </a:rPr>
              <a:t>These projects receive funding from the European Commission Horizon and LIFE programmes.Views and opinions expressed are however those of the author(s) only and do not necessarily reflect those of the European Union or CINEA. Neither the European Union nor the granting authority can be held responsible for them.</a:t>
            </a:r>
          </a:p>
        </p:txBody>
      </p:sp>
      <p:sp>
        <p:nvSpPr>
          <p:cNvPr id="26" name="Freeform 26"/>
          <p:cNvSpPr/>
          <p:nvPr/>
        </p:nvSpPr>
        <p:spPr>
          <a:xfrm>
            <a:off x="1485703" y="9590139"/>
            <a:ext cx="576197" cy="385092"/>
          </a:xfrm>
          <a:custGeom>
            <a:avLst/>
            <a:gdLst/>
            <a:ahLst/>
            <a:cxnLst/>
            <a:rect l="l" t="t" r="r" b="b"/>
            <a:pathLst>
              <a:path w="576197" h="385092">
                <a:moveTo>
                  <a:pt x="0" y="0"/>
                </a:moveTo>
                <a:lnTo>
                  <a:pt x="576197" y="0"/>
                </a:lnTo>
                <a:lnTo>
                  <a:pt x="576197" y="385091"/>
                </a:lnTo>
                <a:lnTo>
                  <a:pt x="0" y="385091"/>
                </a:lnTo>
                <a:lnTo>
                  <a:pt x="0" y="0"/>
                </a:lnTo>
                <a:close/>
              </a:path>
            </a:pathLst>
          </a:custGeom>
          <a:blipFill>
            <a:blip r:embed="rId21"/>
            <a:stretch>
              <a:fillRect/>
            </a:stretch>
          </a:blipFill>
        </p:spPr>
        <p:txBody>
          <a:bodyPr/>
          <a:lstStyle/>
          <a:p>
            <a:endParaRPr lang="en-GB"/>
          </a:p>
        </p:txBody>
      </p:sp>
      <p:sp>
        <p:nvSpPr>
          <p:cNvPr id="27" name="Freeform 27"/>
          <p:cNvSpPr/>
          <p:nvPr/>
        </p:nvSpPr>
        <p:spPr>
          <a:xfrm>
            <a:off x="819455" y="9590139"/>
            <a:ext cx="532789" cy="385092"/>
          </a:xfrm>
          <a:custGeom>
            <a:avLst/>
            <a:gdLst/>
            <a:ahLst/>
            <a:cxnLst/>
            <a:rect l="l" t="t" r="r" b="b"/>
            <a:pathLst>
              <a:path w="532789" h="385092">
                <a:moveTo>
                  <a:pt x="0" y="0"/>
                </a:moveTo>
                <a:lnTo>
                  <a:pt x="532790" y="0"/>
                </a:lnTo>
                <a:lnTo>
                  <a:pt x="532790" y="385091"/>
                </a:lnTo>
                <a:lnTo>
                  <a:pt x="0" y="385091"/>
                </a:lnTo>
                <a:lnTo>
                  <a:pt x="0" y="0"/>
                </a:lnTo>
                <a:close/>
              </a:path>
            </a:pathLst>
          </a:custGeom>
          <a:blipFill>
            <a:blip r:embed="rId22"/>
            <a:stretch>
              <a:fillRect/>
            </a:stretch>
          </a:blipFill>
        </p:spPr>
        <p:txBody>
          <a:bodyPr/>
          <a:lstStyle/>
          <a:p>
            <a:endParaRPr lang="en-GB"/>
          </a:p>
        </p:txBody>
      </p:sp>
      <p:sp>
        <p:nvSpPr>
          <p:cNvPr id="28" name="Freeform 28"/>
          <p:cNvSpPr/>
          <p:nvPr/>
        </p:nvSpPr>
        <p:spPr>
          <a:xfrm>
            <a:off x="12765282" y="9210675"/>
            <a:ext cx="4636893" cy="863503"/>
          </a:xfrm>
          <a:custGeom>
            <a:avLst/>
            <a:gdLst/>
            <a:ahLst/>
            <a:cxnLst/>
            <a:rect l="l" t="t" r="r" b="b"/>
            <a:pathLst>
              <a:path w="4636893" h="863503">
                <a:moveTo>
                  <a:pt x="0" y="0"/>
                </a:moveTo>
                <a:lnTo>
                  <a:pt x="4636893" y="0"/>
                </a:lnTo>
                <a:lnTo>
                  <a:pt x="4636893" y="863503"/>
                </a:lnTo>
                <a:lnTo>
                  <a:pt x="0" y="863503"/>
                </a:lnTo>
                <a:lnTo>
                  <a:pt x="0" y="0"/>
                </a:lnTo>
                <a:close/>
              </a:path>
            </a:pathLst>
          </a:custGeom>
          <a:blipFill>
            <a:blip r:embed="rId23"/>
            <a:stretch>
              <a:fillRect/>
            </a:stretch>
          </a:blipFill>
        </p:spPr>
        <p:txBody>
          <a:bodyPr/>
          <a:lstStyle/>
          <a:p>
            <a:endParaRPr lang="en-GB"/>
          </a:p>
        </p:txBody>
      </p:sp>
      <p:sp>
        <p:nvSpPr>
          <p:cNvPr id="29" name="TextBox 29"/>
          <p:cNvSpPr txBox="1"/>
          <p:nvPr/>
        </p:nvSpPr>
        <p:spPr>
          <a:xfrm>
            <a:off x="1485703" y="336686"/>
            <a:ext cx="15485499" cy="721996"/>
          </a:xfrm>
          <a:prstGeom prst="rect">
            <a:avLst/>
          </a:prstGeom>
        </p:spPr>
        <p:txBody>
          <a:bodyPr lIns="0" tIns="0" rIns="0" bIns="0" rtlCol="0" anchor="t">
            <a:spAutoFit/>
          </a:bodyPr>
          <a:lstStyle/>
          <a:p>
            <a:pPr algn="ctr">
              <a:lnSpc>
                <a:spcPts val="5879"/>
              </a:lnSpc>
            </a:pPr>
            <a:r>
              <a:rPr lang="en-US" sz="4199">
                <a:solidFill>
                  <a:srgbClr val="7D74B5"/>
                </a:solidFill>
                <a:latin typeface="Sequel Sans 1"/>
                <a:ea typeface="Sequel Sans 1"/>
                <a:cs typeface="Sequel Sans 1"/>
                <a:sym typeface="Sequel Sans 1"/>
              </a:rPr>
              <a:t>Follow us!</a:t>
            </a:r>
          </a:p>
        </p:txBody>
      </p:sp>
      <p:grpSp>
        <p:nvGrpSpPr>
          <p:cNvPr id="39" name="Group 39"/>
          <p:cNvGrpSpPr/>
          <p:nvPr/>
        </p:nvGrpSpPr>
        <p:grpSpPr>
          <a:xfrm>
            <a:off x="10009239" y="6571807"/>
            <a:ext cx="6638526" cy="2296100"/>
            <a:chOff x="0" y="0"/>
            <a:chExt cx="8851371" cy="3061466"/>
          </a:xfrm>
        </p:grpSpPr>
        <p:sp>
          <p:nvSpPr>
            <p:cNvPr id="40" name="Freeform 40"/>
            <p:cNvSpPr/>
            <p:nvPr/>
          </p:nvSpPr>
          <p:spPr>
            <a:xfrm>
              <a:off x="0" y="0"/>
              <a:ext cx="3402218" cy="3061466"/>
            </a:xfrm>
            <a:custGeom>
              <a:avLst/>
              <a:gdLst/>
              <a:ahLst/>
              <a:cxnLst/>
              <a:rect l="l" t="t" r="r" b="b"/>
              <a:pathLst>
                <a:path w="3402218" h="3061466">
                  <a:moveTo>
                    <a:pt x="0" y="0"/>
                  </a:moveTo>
                  <a:lnTo>
                    <a:pt x="3402218" y="0"/>
                  </a:lnTo>
                  <a:lnTo>
                    <a:pt x="3402218" y="3061466"/>
                  </a:lnTo>
                  <a:lnTo>
                    <a:pt x="0" y="3061466"/>
                  </a:lnTo>
                  <a:lnTo>
                    <a:pt x="0" y="0"/>
                  </a:lnTo>
                  <a:close/>
                </a:path>
              </a:pathLst>
            </a:custGeom>
            <a:blipFill>
              <a:blip r:embed="rId3">
                <a:alphaModFix amt="46000"/>
              </a:blip>
              <a:stretch>
                <a:fillRect t="-5708" b="-7544"/>
              </a:stretch>
            </a:blipFill>
          </p:spPr>
          <p:txBody>
            <a:bodyPr/>
            <a:lstStyle/>
            <a:p>
              <a:endParaRPr lang="en-GB"/>
            </a:p>
          </p:txBody>
        </p:sp>
        <p:sp>
          <p:nvSpPr>
            <p:cNvPr id="42" name="Freeform 42">
              <a:hlinkClick r:id="rId4" tooltip="https://www.linkedin.com/showcase/ineexs-life/"/>
            </p:cNvPr>
            <p:cNvSpPr/>
            <p:nvPr/>
          </p:nvSpPr>
          <p:spPr>
            <a:xfrm>
              <a:off x="3281069" y="1812805"/>
              <a:ext cx="406493" cy="406493"/>
            </a:xfrm>
            <a:custGeom>
              <a:avLst/>
              <a:gdLst/>
              <a:ahLst/>
              <a:cxnLst/>
              <a:rect l="l" t="t" r="r" b="b"/>
              <a:pathLst>
                <a:path w="406493" h="406493">
                  <a:moveTo>
                    <a:pt x="0" y="0"/>
                  </a:moveTo>
                  <a:lnTo>
                    <a:pt x="406493" y="0"/>
                  </a:lnTo>
                  <a:lnTo>
                    <a:pt x="406493" y="406493"/>
                  </a:lnTo>
                  <a:lnTo>
                    <a:pt x="0" y="40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43" name="Freeform 43">
              <a:hlinkClick r:id="rId7" tooltip="https://twitter.com/search?q=%23INEEXS&amp;src=recent_search_click"/>
            </p:cNvPr>
            <p:cNvSpPr/>
            <p:nvPr/>
          </p:nvSpPr>
          <p:spPr>
            <a:xfrm>
              <a:off x="3265036" y="1135355"/>
              <a:ext cx="410750" cy="410750"/>
            </a:xfrm>
            <a:custGeom>
              <a:avLst/>
              <a:gdLst/>
              <a:ahLst/>
              <a:cxnLst/>
              <a:rect l="l" t="t" r="r" b="b"/>
              <a:pathLst>
                <a:path w="410750" h="410750">
                  <a:moveTo>
                    <a:pt x="0" y="0"/>
                  </a:moveTo>
                  <a:lnTo>
                    <a:pt x="410750" y="0"/>
                  </a:lnTo>
                  <a:lnTo>
                    <a:pt x="410750" y="410750"/>
                  </a:lnTo>
                  <a:lnTo>
                    <a:pt x="0" y="4107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44" name="Freeform 44"/>
            <p:cNvSpPr/>
            <p:nvPr/>
          </p:nvSpPr>
          <p:spPr>
            <a:xfrm>
              <a:off x="3265036" y="434559"/>
              <a:ext cx="438560" cy="438560"/>
            </a:xfrm>
            <a:custGeom>
              <a:avLst/>
              <a:gdLst/>
              <a:ahLst/>
              <a:cxnLst/>
              <a:rect l="l" t="t" r="r" b="b"/>
              <a:pathLst>
                <a:path w="438560" h="438560">
                  <a:moveTo>
                    <a:pt x="0" y="0"/>
                  </a:moveTo>
                  <a:lnTo>
                    <a:pt x="438560" y="0"/>
                  </a:lnTo>
                  <a:lnTo>
                    <a:pt x="438560" y="438560"/>
                  </a:lnTo>
                  <a:lnTo>
                    <a:pt x="0" y="4385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45" name="TextBox 45"/>
            <p:cNvSpPr txBox="1"/>
            <p:nvPr/>
          </p:nvSpPr>
          <p:spPr>
            <a:xfrm>
              <a:off x="3801874" y="396459"/>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24" tooltip="http://fortesie.eu"/>
                </a:rPr>
                <a:t>https://istentore.eu/</a:t>
              </a:r>
              <a:endParaRPr lang="en-US" sz="1895" u="sng">
                <a:solidFill>
                  <a:srgbClr val="000000"/>
                </a:solidFill>
                <a:latin typeface="Arial Nova 2"/>
                <a:ea typeface="Arial Nova 2"/>
                <a:cs typeface="Arial Nova 2"/>
                <a:sym typeface="Arial Nova 2"/>
                <a:hlinkClick r:id="rId25" tooltip="http://fortesie.eu"/>
              </a:endParaRPr>
            </a:p>
          </p:txBody>
        </p:sp>
        <p:sp>
          <p:nvSpPr>
            <p:cNvPr id="46" name="TextBox 46"/>
            <p:cNvSpPr txBox="1"/>
            <p:nvPr/>
          </p:nvSpPr>
          <p:spPr>
            <a:xfrm>
              <a:off x="3801874" y="109725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26" tooltip="https://twitter.com/fortesie_eu"/>
                </a:rPr>
                <a:t>@</a:t>
              </a:r>
              <a:r>
                <a:rPr lang="en-US" sz="1895" u="sng">
                  <a:solidFill>
                    <a:srgbClr val="000000"/>
                  </a:solidFill>
                  <a:latin typeface="Arial Nova 2"/>
                  <a:ea typeface="Arial Nova 2"/>
                  <a:cs typeface="Arial Nova 2"/>
                  <a:sym typeface="Arial Nova 2"/>
                  <a:hlinkClick r:id="rId27" tooltip="https://twitter.com/fortesie_eu"/>
                </a:rPr>
                <a:t>i-STENTORE_EU</a:t>
              </a:r>
              <a:endParaRPr lang="en-US" sz="1895" u="sng">
                <a:solidFill>
                  <a:srgbClr val="000000"/>
                </a:solidFill>
                <a:latin typeface="Arial Nova 2"/>
                <a:ea typeface="Arial Nova 2"/>
                <a:cs typeface="Arial Nova 2"/>
                <a:sym typeface="Arial Nova 2"/>
                <a:hlinkClick r:id="rId26" tooltip="https://twitter.com/fortesie_eu"/>
              </a:endParaRPr>
            </a:p>
          </p:txBody>
        </p:sp>
        <p:sp>
          <p:nvSpPr>
            <p:cNvPr id="47" name="TextBox 47"/>
            <p:cNvSpPr txBox="1"/>
            <p:nvPr/>
          </p:nvSpPr>
          <p:spPr>
            <a:xfrm>
              <a:off x="3801873" y="1774705"/>
              <a:ext cx="5049498" cy="418397"/>
            </a:xfrm>
            <a:prstGeom prst="rect">
              <a:avLst/>
            </a:prstGeom>
          </p:spPr>
          <p:txBody>
            <a:bodyPr lIns="0" tIns="0" rIns="0" bIns="0" rtlCol="0" anchor="t">
              <a:spAutoFit/>
            </a:bodyPr>
            <a:lstStyle/>
            <a:p>
              <a:pPr algn="just">
                <a:lnSpc>
                  <a:spcPts val="2654"/>
                </a:lnSpc>
              </a:pPr>
              <a:r>
                <a:rPr lang="en-US" sz="1895" u="sng" err="1">
                  <a:solidFill>
                    <a:srgbClr val="000000"/>
                  </a:solidFill>
                  <a:latin typeface="Arial Nova 2"/>
                  <a:ea typeface="Arial Nova 2"/>
                  <a:cs typeface="Arial Nova 2"/>
                  <a:sym typeface="Arial Nova 2"/>
                  <a:hlinkClick r:id="rId28" tooltip="https://www.linkedin.com/company/fortesie-horizoneu"/>
                </a:rPr>
                <a:t>i</a:t>
              </a:r>
              <a:r>
                <a:rPr lang="en-US" sz="1895" u="sng">
                  <a:solidFill>
                    <a:srgbClr val="000000"/>
                  </a:solidFill>
                  <a:latin typeface="Arial Nova 2"/>
                  <a:ea typeface="Arial Nova 2"/>
                  <a:cs typeface="Arial Nova 2"/>
                  <a:sym typeface="Arial Nova 2"/>
                  <a:hlinkClick r:id="rId28" tooltip="https://www.linkedin.com/company/fortesie-horizoneu"/>
                </a:rPr>
                <a:t>-STENTORE</a:t>
              </a:r>
              <a:endParaRPr lang="en-US" sz="1895" u="sng">
                <a:solidFill>
                  <a:srgbClr val="000000"/>
                </a:solidFill>
                <a:latin typeface="Arial Nova 2"/>
                <a:ea typeface="Arial Nova 2"/>
                <a:cs typeface="Arial Nova 2"/>
                <a:sym typeface="Arial Nova 2"/>
                <a:hlinkClick r:id="rId29" tooltip="https://www.linkedin.com/company/fortesie-horizoneu"/>
              </a:endParaRPr>
            </a:p>
          </p:txBody>
        </p:sp>
      </p:grpSp>
      <p:grpSp>
        <p:nvGrpSpPr>
          <p:cNvPr id="66" name="Group 66"/>
          <p:cNvGrpSpPr/>
          <p:nvPr/>
        </p:nvGrpSpPr>
        <p:grpSpPr>
          <a:xfrm>
            <a:off x="2977727" y="6983638"/>
            <a:ext cx="4189751" cy="1367130"/>
            <a:chOff x="0" y="-38100"/>
            <a:chExt cx="5586335" cy="1822839"/>
          </a:xfrm>
        </p:grpSpPr>
        <p:sp>
          <p:nvSpPr>
            <p:cNvPr id="67" name="Freeform 67">
              <a:hlinkClick r:id="rId4" tooltip="https://www.linkedin.com/showcase/ineexs-life/"/>
            </p:cNvPr>
            <p:cNvSpPr/>
            <p:nvPr/>
          </p:nvSpPr>
          <p:spPr>
            <a:xfrm>
              <a:off x="16033" y="1378246"/>
              <a:ext cx="406493" cy="406493"/>
            </a:xfrm>
            <a:custGeom>
              <a:avLst/>
              <a:gdLst/>
              <a:ahLst/>
              <a:cxnLst/>
              <a:rect l="l" t="t" r="r" b="b"/>
              <a:pathLst>
                <a:path w="406493" h="406493">
                  <a:moveTo>
                    <a:pt x="0" y="0"/>
                  </a:moveTo>
                  <a:lnTo>
                    <a:pt x="406493" y="0"/>
                  </a:lnTo>
                  <a:lnTo>
                    <a:pt x="406493" y="406493"/>
                  </a:lnTo>
                  <a:lnTo>
                    <a:pt x="0" y="40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9" name="Freeform 69"/>
            <p:cNvSpPr/>
            <p:nvPr/>
          </p:nvSpPr>
          <p:spPr>
            <a:xfrm>
              <a:off x="0" y="0"/>
              <a:ext cx="438560" cy="438560"/>
            </a:xfrm>
            <a:custGeom>
              <a:avLst/>
              <a:gdLst/>
              <a:ahLst/>
              <a:cxnLst/>
              <a:rect l="l" t="t" r="r" b="b"/>
              <a:pathLst>
                <a:path w="438560" h="438560">
                  <a:moveTo>
                    <a:pt x="0" y="0"/>
                  </a:moveTo>
                  <a:lnTo>
                    <a:pt x="438560" y="0"/>
                  </a:lnTo>
                  <a:lnTo>
                    <a:pt x="438560" y="438560"/>
                  </a:lnTo>
                  <a:lnTo>
                    <a:pt x="0" y="4385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70" name="TextBox 70"/>
            <p:cNvSpPr txBox="1"/>
            <p:nvPr/>
          </p:nvSpPr>
          <p:spPr>
            <a:xfrm>
              <a:off x="536838" y="-38100"/>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30" tooltip="https://www.reschool-project.eu"/>
                </a:rPr>
                <a:t>https://www.enpower-project.eu/</a:t>
              </a:r>
              <a:endParaRPr lang="en-US" sz="1895" u="sng">
                <a:solidFill>
                  <a:srgbClr val="000000"/>
                </a:solidFill>
                <a:latin typeface="Arial Nova 2"/>
                <a:ea typeface="Arial Nova 2"/>
                <a:cs typeface="Arial Nova 2"/>
                <a:sym typeface="Arial Nova 2"/>
                <a:hlinkClick r:id="rId31" tooltip="https://www.reschool-project.eu"/>
              </a:endParaRPr>
            </a:p>
          </p:txBody>
        </p:sp>
        <p:sp>
          <p:nvSpPr>
            <p:cNvPr id="72" name="TextBox 72"/>
            <p:cNvSpPr txBox="1"/>
            <p:nvPr/>
          </p:nvSpPr>
          <p:spPr>
            <a:xfrm>
              <a:off x="536838" y="1340146"/>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32"/>
                </a:rPr>
                <a:t>ENPOWER</a:t>
              </a:r>
              <a:endParaRPr lang="en-US" sz="1895" u="sng">
                <a:solidFill>
                  <a:srgbClr val="000000"/>
                </a:solidFill>
                <a:latin typeface="Arial Nova 2"/>
                <a:ea typeface="Arial Nova 2"/>
                <a:cs typeface="Arial Nova 2"/>
                <a:sym typeface="Arial Nova 2"/>
                <a:hlinkClick r:id="rId33" tooltip="https://www.linkedin.com/company/reschoolproject/"/>
              </a:endParaRPr>
            </a:p>
          </p:txBody>
        </p:sp>
      </p:grpSp>
      <p:grpSp>
        <p:nvGrpSpPr>
          <p:cNvPr id="94" name="Group 15">
            <a:extLst>
              <a:ext uri="{FF2B5EF4-FFF2-40B4-BE49-F238E27FC236}">
                <a16:creationId xmlns:a16="http://schemas.microsoft.com/office/drawing/2014/main" id="{6603940F-1A8F-078C-ADC9-13A158FDDF0B}"/>
              </a:ext>
            </a:extLst>
          </p:cNvPr>
          <p:cNvGrpSpPr/>
          <p:nvPr/>
        </p:nvGrpSpPr>
        <p:grpSpPr>
          <a:xfrm>
            <a:off x="9952345" y="1134062"/>
            <a:ext cx="6710212" cy="2259447"/>
            <a:chOff x="0" y="0"/>
            <a:chExt cx="8946943" cy="3012596"/>
          </a:xfrm>
        </p:grpSpPr>
        <p:sp>
          <p:nvSpPr>
            <p:cNvPr id="95" name="Freeform 16">
              <a:extLst>
                <a:ext uri="{FF2B5EF4-FFF2-40B4-BE49-F238E27FC236}">
                  <a16:creationId xmlns:a16="http://schemas.microsoft.com/office/drawing/2014/main" id="{12C57135-1B17-75D1-49BC-E054A79D32C0}"/>
                </a:ext>
              </a:extLst>
            </p:cNvPr>
            <p:cNvSpPr/>
            <p:nvPr/>
          </p:nvSpPr>
          <p:spPr>
            <a:xfrm>
              <a:off x="0" y="0"/>
              <a:ext cx="3347908" cy="3012596"/>
            </a:xfrm>
            <a:custGeom>
              <a:avLst/>
              <a:gdLst/>
              <a:ahLst/>
              <a:cxnLst/>
              <a:rect l="l" t="t" r="r" b="b"/>
              <a:pathLst>
                <a:path w="3347908" h="3012596">
                  <a:moveTo>
                    <a:pt x="0" y="0"/>
                  </a:moveTo>
                  <a:lnTo>
                    <a:pt x="3347908" y="0"/>
                  </a:lnTo>
                  <a:lnTo>
                    <a:pt x="3347908" y="3012596"/>
                  </a:lnTo>
                  <a:lnTo>
                    <a:pt x="0" y="3012596"/>
                  </a:lnTo>
                  <a:lnTo>
                    <a:pt x="0" y="0"/>
                  </a:lnTo>
                  <a:close/>
                </a:path>
              </a:pathLst>
            </a:custGeom>
            <a:blipFill>
              <a:blip r:embed="rId3">
                <a:alphaModFix amt="46000"/>
              </a:blip>
              <a:stretch>
                <a:fillRect t="-5708" b="-7544"/>
              </a:stretch>
            </a:blipFill>
          </p:spPr>
          <p:txBody>
            <a:bodyPr/>
            <a:lstStyle/>
            <a:p>
              <a:endParaRPr lang="en-GB"/>
            </a:p>
          </p:txBody>
        </p:sp>
        <p:sp>
          <p:nvSpPr>
            <p:cNvPr id="97" name="Freeform 18">
              <a:hlinkClick r:id="rId4" tooltip="https://www.linkedin.com/showcase/ineexs-life/"/>
              <a:extLst>
                <a:ext uri="{FF2B5EF4-FFF2-40B4-BE49-F238E27FC236}">
                  <a16:creationId xmlns:a16="http://schemas.microsoft.com/office/drawing/2014/main" id="{CE07B12C-ACAB-D39C-9EA8-B881C83B6C82}"/>
                </a:ext>
              </a:extLst>
            </p:cNvPr>
            <p:cNvSpPr/>
            <p:nvPr/>
          </p:nvSpPr>
          <p:spPr>
            <a:xfrm>
              <a:off x="3376641" y="1965275"/>
              <a:ext cx="406493" cy="406493"/>
            </a:xfrm>
            <a:custGeom>
              <a:avLst/>
              <a:gdLst/>
              <a:ahLst/>
              <a:cxnLst/>
              <a:rect l="l" t="t" r="r" b="b"/>
              <a:pathLst>
                <a:path w="406493" h="406493">
                  <a:moveTo>
                    <a:pt x="0" y="0"/>
                  </a:moveTo>
                  <a:lnTo>
                    <a:pt x="406493" y="0"/>
                  </a:lnTo>
                  <a:lnTo>
                    <a:pt x="406493" y="406493"/>
                  </a:lnTo>
                  <a:lnTo>
                    <a:pt x="0" y="40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8" name="Freeform 19">
              <a:hlinkClick r:id="rId7" tooltip="https://twitter.com/search?q=%23INEEXS&amp;src=recent_search_click"/>
              <a:extLst>
                <a:ext uri="{FF2B5EF4-FFF2-40B4-BE49-F238E27FC236}">
                  <a16:creationId xmlns:a16="http://schemas.microsoft.com/office/drawing/2014/main" id="{631B7EBF-BD53-5A03-BBE3-7C2B32544B92}"/>
                </a:ext>
              </a:extLst>
            </p:cNvPr>
            <p:cNvSpPr/>
            <p:nvPr/>
          </p:nvSpPr>
          <p:spPr>
            <a:xfrm>
              <a:off x="3360608" y="1287825"/>
              <a:ext cx="410750" cy="410750"/>
            </a:xfrm>
            <a:custGeom>
              <a:avLst/>
              <a:gdLst/>
              <a:ahLst/>
              <a:cxnLst/>
              <a:rect l="l" t="t" r="r" b="b"/>
              <a:pathLst>
                <a:path w="410750" h="410750">
                  <a:moveTo>
                    <a:pt x="0" y="0"/>
                  </a:moveTo>
                  <a:lnTo>
                    <a:pt x="410750" y="0"/>
                  </a:lnTo>
                  <a:lnTo>
                    <a:pt x="410750" y="410750"/>
                  </a:lnTo>
                  <a:lnTo>
                    <a:pt x="0" y="4107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9" name="Freeform 20">
              <a:extLst>
                <a:ext uri="{FF2B5EF4-FFF2-40B4-BE49-F238E27FC236}">
                  <a16:creationId xmlns:a16="http://schemas.microsoft.com/office/drawing/2014/main" id="{46FADF68-022A-D02D-933E-2583C82D562E}"/>
                </a:ext>
              </a:extLst>
            </p:cNvPr>
            <p:cNvSpPr/>
            <p:nvPr/>
          </p:nvSpPr>
          <p:spPr>
            <a:xfrm>
              <a:off x="3360608" y="587029"/>
              <a:ext cx="438560" cy="438560"/>
            </a:xfrm>
            <a:custGeom>
              <a:avLst/>
              <a:gdLst/>
              <a:ahLst/>
              <a:cxnLst/>
              <a:rect l="l" t="t" r="r" b="b"/>
              <a:pathLst>
                <a:path w="438560" h="438560">
                  <a:moveTo>
                    <a:pt x="0" y="0"/>
                  </a:moveTo>
                  <a:lnTo>
                    <a:pt x="438560" y="0"/>
                  </a:lnTo>
                  <a:lnTo>
                    <a:pt x="438560" y="438560"/>
                  </a:lnTo>
                  <a:lnTo>
                    <a:pt x="0" y="4385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00" name="TextBox 21">
              <a:extLst>
                <a:ext uri="{FF2B5EF4-FFF2-40B4-BE49-F238E27FC236}">
                  <a16:creationId xmlns:a16="http://schemas.microsoft.com/office/drawing/2014/main" id="{36EB7DB7-60A7-ED5D-E8CA-C8FCA358F22E}"/>
                </a:ext>
              </a:extLst>
            </p:cNvPr>
            <p:cNvSpPr txBox="1"/>
            <p:nvPr/>
          </p:nvSpPr>
          <p:spPr>
            <a:xfrm>
              <a:off x="3897446" y="548929"/>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34" tooltip="https://dedalus-horizon.eu"/>
                </a:rPr>
                <a:t>https://energate-project.eu/</a:t>
              </a:r>
              <a:endParaRPr lang="en-US" sz="1895" u="sng">
                <a:solidFill>
                  <a:srgbClr val="000000"/>
                </a:solidFill>
                <a:latin typeface="Arial Nova 2"/>
                <a:ea typeface="Arial Nova 2"/>
                <a:cs typeface="Arial Nova 2"/>
                <a:sym typeface="Arial Nova 2"/>
                <a:hlinkClick r:id="rId15" tooltip="https://dedalus-horizon.eu"/>
              </a:endParaRPr>
            </a:p>
          </p:txBody>
        </p:sp>
        <p:sp>
          <p:nvSpPr>
            <p:cNvPr id="101" name="TextBox 22">
              <a:extLst>
                <a:ext uri="{FF2B5EF4-FFF2-40B4-BE49-F238E27FC236}">
                  <a16:creationId xmlns:a16="http://schemas.microsoft.com/office/drawing/2014/main" id="{87306A17-CDD9-6385-6EE2-3799A0BDBF56}"/>
                </a:ext>
              </a:extLst>
            </p:cNvPr>
            <p:cNvSpPr txBox="1"/>
            <p:nvPr/>
          </p:nvSpPr>
          <p:spPr>
            <a:xfrm>
              <a:off x="3897446" y="124972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35"/>
                </a:rPr>
                <a:t>@ENERGATE Project</a:t>
              </a:r>
              <a:endParaRPr lang="en-US" sz="1895" u="sng">
                <a:solidFill>
                  <a:srgbClr val="000000"/>
                </a:solidFill>
                <a:latin typeface="Arial Nova 2"/>
                <a:ea typeface="Arial Nova 2"/>
                <a:cs typeface="Arial Nova 2"/>
                <a:sym typeface="Arial Nova 2"/>
                <a:hlinkClick r:id="rId17" tooltip="https://twitter.com/project_EU_MORE"/>
              </a:endParaRPr>
            </a:p>
          </p:txBody>
        </p:sp>
        <p:sp>
          <p:nvSpPr>
            <p:cNvPr id="102" name="TextBox 23">
              <a:extLst>
                <a:ext uri="{FF2B5EF4-FFF2-40B4-BE49-F238E27FC236}">
                  <a16:creationId xmlns:a16="http://schemas.microsoft.com/office/drawing/2014/main" id="{BE57F7A5-4B6E-79EE-CFC0-04B59BFCF130}"/>
                </a:ext>
              </a:extLst>
            </p:cNvPr>
            <p:cNvSpPr txBox="1"/>
            <p:nvPr/>
          </p:nvSpPr>
          <p:spPr>
            <a:xfrm>
              <a:off x="3897446" y="192717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36" tooltip="https://www.linkedin.com/company/dedalus-eu/"/>
                </a:rPr>
                <a:t>ENERGATE Project</a:t>
              </a:r>
              <a:endParaRPr lang="en-US" sz="1895" u="sng">
                <a:solidFill>
                  <a:srgbClr val="000000"/>
                </a:solidFill>
                <a:latin typeface="Arial Nova 2"/>
                <a:ea typeface="Arial Nova 2"/>
                <a:cs typeface="Arial Nova 2"/>
                <a:sym typeface="Arial Nova 2"/>
                <a:hlinkClick r:id="rId19" tooltip="https://www.linkedin.com/company/dedalus-eu/"/>
              </a:endParaRPr>
            </a:p>
          </p:txBody>
        </p:sp>
      </p:grpSp>
      <p:grpSp>
        <p:nvGrpSpPr>
          <p:cNvPr id="106" name="Group 15">
            <a:extLst>
              <a:ext uri="{FF2B5EF4-FFF2-40B4-BE49-F238E27FC236}">
                <a16:creationId xmlns:a16="http://schemas.microsoft.com/office/drawing/2014/main" id="{7CFD103B-67F4-5439-2D51-7DD54D0CE59D}"/>
              </a:ext>
            </a:extLst>
          </p:cNvPr>
          <p:cNvGrpSpPr/>
          <p:nvPr/>
        </p:nvGrpSpPr>
        <p:grpSpPr>
          <a:xfrm>
            <a:off x="572876" y="4068079"/>
            <a:ext cx="6710212" cy="2259447"/>
            <a:chOff x="0" y="0"/>
            <a:chExt cx="8946943" cy="3012596"/>
          </a:xfrm>
        </p:grpSpPr>
        <p:sp>
          <p:nvSpPr>
            <p:cNvPr id="107" name="Freeform 16">
              <a:extLst>
                <a:ext uri="{FF2B5EF4-FFF2-40B4-BE49-F238E27FC236}">
                  <a16:creationId xmlns:a16="http://schemas.microsoft.com/office/drawing/2014/main" id="{942A3ACB-DDC8-5BF5-6483-0E629C27A70E}"/>
                </a:ext>
              </a:extLst>
            </p:cNvPr>
            <p:cNvSpPr/>
            <p:nvPr/>
          </p:nvSpPr>
          <p:spPr>
            <a:xfrm>
              <a:off x="0" y="0"/>
              <a:ext cx="3347908" cy="3012596"/>
            </a:xfrm>
            <a:custGeom>
              <a:avLst/>
              <a:gdLst/>
              <a:ahLst/>
              <a:cxnLst/>
              <a:rect l="l" t="t" r="r" b="b"/>
              <a:pathLst>
                <a:path w="3347908" h="3012596">
                  <a:moveTo>
                    <a:pt x="0" y="0"/>
                  </a:moveTo>
                  <a:lnTo>
                    <a:pt x="3347908" y="0"/>
                  </a:lnTo>
                  <a:lnTo>
                    <a:pt x="3347908" y="3012596"/>
                  </a:lnTo>
                  <a:lnTo>
                    <a:pt x="0" y="3012596"/>
                  </a:lnTo>
                  <a:lnTo>
                    <a:pt x="0" y="0"/>
                  </a:lnTo>
                  <a:close/>
                </a:path>
              </a:pathLst>
            </a:custGeom>
            <a:blipFill>
              <a:blip r:embed="rId3">
                <a:alphaModFix amt="46000"/>
              </a:blip>
              <a:stretch>
                <a:fillRect t="-5708" b="-7544"/>
              </a:stretch>
            </a:blipFill>
          </p:spPr>
          <p:txBody>
            <a:bodyPr/>
            <a:lstStyle/>
            <a:p>
              <a:endParaRPr lang="en-GB"/>
            </a:p>
          </p:txBody>
        </p:sp>
        <p:sp>
          <p:nvSpPr>
            <p:cNvPr id="108" name="Freeform 17">
              <a:extLst>
                <a:ext uri="{FF2B5EF4-FFF2-40B4-BE49-F238E27FC236}">
                  <a16:creationId xmlns:a16="http://schemas.microsoft.com/office/drawing/2014/main" id="{7976F0FB-D2B5-C233-7079-D1F2740F3B03}"/>
                </a:ext>
              </a:extLst>
            </p:cNvPr>
            <p:cNvSpPr/>
            <p:nvPr/>
          </p:nvSpPr>
          <p:spPr>
            <a:xfrm>
              <a:off x="475333" y="1278448"/>
              <a:ext cx="2397243" cy="455701"/>
            </a:xfrm>
            <a:custGeom>
              <a:avLst/>
              <a:gdLst/>
              <a:ahLst/>
              <a:cxnLst/>
              <a:rect l="l" t="t" r="r" b="b"/>
              <a:pathLst>
                <a:path w="2397243" h="455701">
                  <a:moveTo>
                    <a:pt x="0" y="0"/>
                  </a:moveTo>
                  <a:lnTo>
                    <a:pt x="2397242" y="0"/>
                  </a:lnTo>
                  <a:lnTo>
                    <a:pt x="2397242" y="455701"/>
                  </a:lnTo>
                  <a:lnTo>
                    <a:pt x="0" y="455701"/>
                  </a:lnTo>
                  <a:lnTo>
                    <a:pt x="0" y="0"/>
                  </a:lnTo>
                  <a:close/>
                </a:path>
              </a:pathLst>
            </a:custGeom>
            <a:blipFill>
              <a:blip r:embed="rId37"/>
              <a:stretch>
                <a:fillRect/>
              </a:stretch>
            </a:blipFill>
          </p:spPr>
          <p:txBody>
            <a:bodyPr/>
            <a:lstStyle/>
            <a:p>
              <a:endParaRPr lang="en-GB"/>
            </a:p>
          </p:txBody>
        </p:sp>
        <p:sp>
          <p:nvSpPr>
            <p:cNvPr id="109" name="Freeform 18">
              <a:hlinkClick r:id="rId4" tooltip="https://www.linkedin.com/showcase/ineexs-life/"/>
              <a:extLst>
                <a:ext uri="{FF2B5EF4-FFF2-40B4-BE49-F238E27FC236}">
                  <a16:creationId xmlns:a16="http://schemas.microsoft.com/office/drawing/2014/main" id="{238324A5-510F-4AE9-5DBC-92EE837EC2DE}"/>
                </a:ext>
              </a:extLst>
            </p:cNvPr>
            <p:cNvSpPr/>
            <p:nvPr/>
          </p:nvSpPr>
          <p:spPr>
            <a:xfrm>
              <a:off x="3376641" y="1965275"/>
              <a:ext cx="406493" cy="406493"/>
            </a:xfrm>
            <a:custGeom>
              <a:avLst/>
              <a:gdLst/>
              <a:ahLst/>
              <a:cxnLst/>
              <a:rect l="l" t="t" r="r" b="b"/>
              <a:pathLst>
                <a:path w="406493" h="406493">
                  <a:moveTo>
                    <a:pt x="0" y="0"/>
                  </a:moveTo>
                  <a:lnTo>
                    <a:pt x="406493" y="0"/>
                  </a:lnTo>
                  <a:lnTo>
                    <a:pt x="406493" y="406493"/>
                  </a:lnTo>
                  <a:lnTo>
                    <a:pt x="0" y="40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0" name="Freeform 19">
              <a:hlinkClick r:id="rId7" tooltip="https://twitter.com/search?q=%23INEEXS&amp;src=recent_search_click"/>
              <a:extLst>
                <a:ext uri="{FF2B5EF4-FFF2-40B4-BE49-F238E27FC236}">
                  <a16:creationId xmlns:a16="http://schemas.microsoft.com/office/drawing/2014/main" id="{FD9F669E-17A6-1C7D-F4CA-718E89A9FD5C}"/>
                </a:ext>
              </a:extLst>
            </p:cNvPr>
            <p:cNvSpPr/>
            <p:nvPr/>
          </p:nvSpPr>
          <p:spPr>
            <a:xfrm>
              <a:off x="3360608" y="1287825"/>
              <a:ext cx="410750" cy="410750"/>
            </a:xfrm>
            <a:custGeom>
              <a:avLst/>
              <a:gdLst/>
              <a:ahLst/>
              <a:cxnLst/>
              <a:rect l="l" t="t" r="r" b="b"/>
              <a:pathLst>
                <a:path w="410750" h="410750">
                  <a:moveTo>
                    <a:pt x="0" y="0"/>
                  </a:moveTo>
                  <a:lnTo>
                    <a:pt x="410750" y="0"/>
                  </a:lnTo>
                  <a:lnTo>
                    <a:pt x="410750" y="410750"/>
                  </a:lnTo>
                  <a:lnTo>
                    <a:pt x="0" y="4107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11" name="Freeform 20">
              <a:extLst>
                <a:ext uri="{FF2B5EF4-FFF2-40B4-BE49-F238E27FC236}">
                  <a16:creationId xmlns:a16="http://schemas.microsoft.com/office/drawing/2014/main" id="{2B45A775-2F04-2546-5A62-D09428EEE763}"/>
                </a:ext>
              </a:extLst>
            </p:cNvPr>
            <p:cNvSpPr/>
            <p:nvPr/>
          </p:nvSpPr>
          <p:spPr>
            <a:xfrm>
              <a:off x="3360608" y="587029"/>
              <a:ext cx="438560" cy="438560"/>
            </a:xfrm>
            <a:custGeom>
              <a:avLst/>
              <a:gdLst/>
              <a:ahLst/>
              <a:cxnLst/>
              <a:rect l="l" t="t" r="r" b="b"/>
              <a:pathLst>
                <a:path w="438560" h="438560">
                  <a:moveTo>
                    <a:pt x="0" y="0"/>
                  </a:moveTo>
                  <a:lnTo>
                    <a:pt x="438560" y="0"/>
                  </a:lnTo>
                  <a:lnTo>
                    <a:pt x="438560" y="438560"/>
                  </a:lnTo>
                  <a:lnTo>
                    <a:pt x="0" y="4385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12" name="TextBox 21">
              <a:extLst>
                <a:ext uri="{FF2B5EF4-FFF2-40B4-BE49-F238E27FC236}">
                  <a16:creationId xmlns:a16="http://schemas.microsoft.com/office/drawing/2014/main" id="{591BEACB-61FE-CB8D-283D-52624C9B6148}"/>
                </a:ext>
              </a:extLst>
            </p:cNvPr>
            <p:cNvSpPr txBox="1"/>
            <p:nvPr/>
          </p:nvSpPr>
          <p:spPr>
            <a:xfrm>
              <a:off x="3897446" y="548929"/>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5" tooltip="https://dedalus-horizon.eu"/>
                </a:rPr>
                <a:t>https://dedalus-horizon.eu/</a:t>
              </a:r>
            </a:p>
          </p:txBody>
        </p:sp>
        <p:sp>
          <p:nvSpPr>
            <p:cNvPr id="113" name="TextBox 22">
              <a:extLst>
                <a:ext uri="{FF2B5EF4-FFF2-40B4-BE49-F238E27FC236}">
                  <a16:creationId xmlns:a16="http://schemas.microsoft.com/office/drawing/2014/main" id="{1D996E0A-8E36-4275-87E2-F2CDCB99CF66}"/>
                </a:ext>
              </a:extLst>
            </p:cNvPr>
            <p:cNvSpPr txBox="1"/>
            <p:nvPr/>
          </p:nvSpPr>
          <p:spPr>
            <a:xfrm>
              <a:off x="3897446" y="124972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7" tooltip="https://twitter.com/project_EU_MORE"/>
                </a:rPr>
                <a:t>@DEDALUS_EU</a:t>
              </a:r>
            </a:p>
          </p:txBody>
        </p:sp>
        <p:sp>
          <p:nvSpPr>
            <p:cNvPr id="114" name="TextBox 23">
              <a:extLst>
                <a:ext uri="{FF2B5EF4-FFF2-40B4-BE49-F238E27FC236}">
                  <a16:creationId xmlns:a16="http://schemas.microsoft.com/office/drawing/2014/main" id="{5C5B314B-23F9-656D-334A-9853BDD7EF68}"/>
                </a:ext>
              </a:extLst>
            </p:cNvPr>
            <p:cNvSpPr txBox="1"/>
            <p:nvPr/>
          </p:nvSpPr>
          <p:spPr>
            <a:xfrm>
              <a:off x="3897446" y="1927175"/>
              <a:ext cx="5049497" cy="418397"/>
            </a:xfrm>
            <a:prstGeom prst="rect">
              <a:avLst/>
            </a:prstGeom>
          </p:spPr>
          <p:txBody>
            <a:bodyPr lIns="0" tIns="0" rIns="0" bIns="0" rtlCol="0" anchor="t">
              <a:spAutoFit/>
            </a:bodyPr>
            <a:lstStyle/>
            <a:p>
              <a:pPr algn="just">
                <a:lnSpc>
                  <a:spcPts val="2654"/>
                </a:lnSpc>
              </a:pPr>
              <a:r>
                <a:rPr lang="en-US" sz="1895" u="sng">
                  <a:solidFill>
                    <a:srgbClr val="000000"/>
                  </a:solidFill>
                  <a:latin typeface="Arial Nova 2"/>
                  <a:ea typeface="Arial Nova 2"/>
                  <a:cs typeface="Arial Nova 2"/>
                  <a:sym typeface="Arial Nova 2"/>
                  <a:hlinkClick r:id="rId19" tooltip="https://www.linkedin.com/company/dedalus-eu/"/>
                </a:rPr>
                <a:t>DEDALUS EU</a:t>
              </a:r>
            </a:p>
          </p:txBody>
        </p:sp>
      </p:grpSp>
      <p:pic>
        <p:nvPicPr>
          <p:cNvPr id="116" name="Εικόνα 115" descr="Εικόνα που περιέχει κείμενο, γραμματοσειρά, γραφικά, στιγμιότυπο οθόνης&#10;&#10;Το περιεχόμενο που δημιουργείται από AI ενδέχεται να είναι εσφαλμένο.">
            <a:extLst>
              <a:ext uri="{FF2B5EF4-FFF2-40B4-BE49-F238E27FC236}">
                <a16:creationId xmlns:a16="http://schemas.microsoft.com/office/drawing/2014/main" id="{4F8FCB0C-2C5A-BA16-4B81-FEEEC207A4B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865645" y="7148445"/>
            <a:ext cx="1774430" cy="1064458"/>
          </a:xfrm>
          <a:prstGeom prst="rect">
            <a:avLst/>
          </a:prstGeom>
        </p:spPr>
      </p:pic>
      <p:pic>
        <p:nvPicPr>
          <p:cNvPr id="117" name="Εικόνα 116" descr="Εικόνα που περιέχει λογότυπο, σύμβολο, γραφικά, γραμματοσειρά&#10;&#10;Το περιεχόμενο που δημιουργείται από AI ενδέχεται να είναι εσφαλμένο.">
            <a:extLst>
              <a:ext uri="{FF2B5EF4-FFF2-40B4-BE49-F238E27FC236}">
                <a16:creationId xmlns:a16="http://schemas.microsoft.com/office/drawing/2014/main" id="{FACA4061-2EEE-2F6B-55B2-20668A8A4B56}"/>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1020156" y="2036382"/>
            <a:ext cx="1549060" cy="435159"/>
          </a:xfrm>
          <a:prstGeom prst="rect">
            <a:avLst/>
          </a:prstGeom>
        </p:spPr>
      </p:pic>
      <p:pic>
        <p:nvPicPr>
          <p:cNvPr id="118" name="Εικόνα 117" descr="Εικόνα που περιέχει γραμματοσειρά, κείμενο, γραφικά, λογότυπο&#10;&#10;Το περιεχόμενο που δημιουργείται από AI ενδέχεται να είναι εσφαλμένο.">
            <a:extLst>
              <a:ext uri="{FF2B5EF4-FFF2-40B4-BE49-F238E27FC236}">
                <a16:creationId xmlns:a16="http://schemas.microsoft.com/office/drawing/2014/main" id="{678E9420-506D-FFD0-F2C4-05CA0D20D374}"/>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10338842" y="1887173"/>
            <a:ext cx="1737937" cy="584368"/>
          </a:xfrm>
          <a:prstGeom prst="rect">
            <a:avLst/>
          </a:prstGeom>
        </p:spPr>
      </p:pic>
      <p:pic>
        <p:nvPicPr>
          <p:cNvPr id="121" name="Γραφικό 120">
            <a:extLst>
              <a:ext uri="{FF2B5EF4-FFF2-40B4-BE49-F238E27FC236}">
                <a16:creationId xmlns:a16="http://schemas.microsoft.com/office/drawing/2014/main" id="{C20F9CF2-C5EE-0A33-AD42-1DFD065DFB50}"/>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10326827" y="4545845"/>
            <a:ext cx="1865863" cy="1166164"/>
          </a:xfrm>
          <a:prstGeom prst="rect">
            <a:avLst/>
          </a:prstGeom>
        </p:spPr>
      </p:pic>
      <p:pic>
        <p:nvPicPr>
          <p:cNvPr id="122" name="Εικόνα 121" descr="Εικόνα που περιέχει κείμενο, γραμματοσειρά, στιγμιότυπο οθόνης, επαγγελματική κάρτα&#10;&#10;Το περιεχόμενο που δημιουργείται από AI ενδέχεται να είναι εσφαλμένο.">
            <a:extLst>
              <a:ext uri="{FF2B5EF4-FFF2-40B4-BE49-F238E27FC236}">
                <a16:creationId xmlns:a16="http://schemas.microsoft.com/office/drawing/2014/main" id="{3BED7BCD-8549-F34E-BD62-A21D7D9C54DA}"/>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10180421" y="7160458"/>
            <a:ext cx="1998681" cy="10137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A28B46-F88C-C3B9-A823-36D7BB70DDB5}"/>
              </a:ext>
            </a:extLst>
          </p:cNvPr>
          <p:cNvSpPr>
            <a:spLocks noGrp="1"/>
          </p:cNvSpPr>
          <p:nvPr>
            <p:ph type="body" sz="quarter" idx="4294967295"/>
          </p:nvPr>
        </p:nvSpPr>
        <p:spPr/>
        <p:txBody>
          <a:bodyPr/>
          <a:lstStyle/>
          <a:p>
            <a:pPr marL="0" indent="0">
              <a:buNone/>
            </a:pPr>
            <a:endParaRPr lang="en-GB"/>
          </a:p>
        </p:txBody>
      </p:sp>
      <p:sp>
        <p:nvSpPr>
          <p:cNvPr id="4" name="TextBox 3">
            <a:extLst>
              <a:ext uri="{FF2B5EF4-FFF2-40B4-BE49-F238E27FC236}">
                <a16:creationId xmlns:a16="http://schemas.microsoft.com/office/drawing/2014/main" id="{C7B0D6FB-F5BD-D721-30C5-47372A9EAC1E}"/>
              </a:ext>
            </a:extLst>
          </p:cNvPr>
          <p:cNvSpPr txBox="1"/>
          <p:nvPr/>
        </p:nvSpPr>
        <p:spPr>
          <a:xfrm>
            <a:off x="9144000" y="7215392"/>
            <a:ext cx="9306045" cy="461665"/>
          </a:xfrm>
          <a:prstGeom prst="rect">
            <a:avLst/>
          </a:prstGeom>
          <a:noFill/>
        </p:spPr>
        <p:txBody>
          <a:bodyPr wrap="square">
            <a:spAutoFit/>
          </a:bodyPr>
          <a:lstStyle/>
          <a:p>
            <a:pPr defTabSz="1371600">
              <a:defRPr/>
            </a:pPr>
            <a:r>
              <a:rPr lang="en-US" sz="2400" b="1">
                <a:solidFill>
                  <a:srgbClr val="7030A0"/>
                </a:solidFill>
                <a:latin typeface="oxygen" panose="02000503000000000000" pitchFamily="2" charset="0"/>
                <a:hlinkClick r:id="rId3"/>
              </a:rPr>
              <a:t>kpapap@epu.ntua.gr</a:t>
            </a:r>
            <a:r>
              <a:rPr lang="en-US" sz="2400" b="1">
                <a:solidFill>
                  <a:srgbClr val="7030A0"/>
                </a:solidFill>
                <a:latin typeface="oxygen" panose="02000503000000000000" pitchFamily="2" charset="0"/>
              </a:rPr>
              <a:t>; </a:t>
            </a:r>
            <a:r>
              <a:rPr lang="en-US" sz="2400" b="1">
                <a:solidFill>
                  <a:srgbClr val="7030A0"/>
                </a:solidFill>
                <a:latin typeface="oxygen" panose="02000503000000000000" pitchFamily="2" charset="0"/>
                <a:hlinkClick r:id="rId4"/>
              </a:rPr>
              <a:t>roberta@ieecp.org</a:t>
            </a:r>
            <a:r>
              <a:rPr lang="en-US" sz="2400" b="1">
                <a:solidFill>
                  <a:srgbClr val="7030A0"/>
                </a:solidFill>
                <a:latin typeface="oxygen" panose="02000503000000000000" pitchFamily="2" charset="0"/>
              </a:rPr>
              <a:t> </a:t>
            </a:r>
            <a:endParaRPr lang="en-US" sz="2400" b="1">
              <a:solidFill>
                <a:srgbClr val="7030A0"/>
              </a:solidFill>
              <a:latin typeface="Arial Nova"/>
            </a:endParaRPr>
          </a:p>
        </p:txBody>
      </p:sp>
    </p:spTree>
    <p:extLst>
      <p:ext uri="{BB962C8B-B14F-4D97-AF65-F5344CB8AC3E}">
        <p14:creationId xmlns:p14="http://schemas.microsoft.com/office/powerpoint/2010/main" val="2859733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879" b="-7879"/>
            </a:stretch>
          </a:blipFill>
        </p:spPr>
        <p:txBody>
          <a:bodyPr/>
          <a:lstStyle/>
          <a:p>
            <a:endParaRPr lang="en-GB"/>
          </a:p>
        </p:txBody>
      </p:sp>
      <p:sp>
        <p:nvSpPr>
          <p:cNvPr id="4" name="Freeform 4"/>
          <p:cNvSpPr/>
          <p:nvPr/>
        </p:nvSpPr>
        <p:spPr>
          <a:xfrm>
            <a:off x="7931906" y="6037718"/>
            <a:ext cx="2424185" cy="2181389"/>
          </a:xfrm>
          <a:custGeom>
            <a:avLst/>
            <a:gdLst/>
            <a:ahLst/>
            <a:cxnLst/>
            <a:rect l="l" t="t" r="r" b="b"/>
            <a:pathLst>
              <a:path w="3232247" h="2908519">
                <a:moveTo>
                  <a:pt x="0" y="0"/>
                </a:moveTo>
                <a:lnTo>
                  <a:pt x="3232247" y="0"/>
                </a:lnTo>
                <a:lnTo>
                  <a:pt x="3232247" y="2908519"/>
                </a:lnTo>
                <a:lnTo>
                  <a:pt x="0" y="2908519"/>
                </a:lnTo>
                <a:lnTo>
                  <a:pt x="0" y="0"/>
                </a:lnTo>
                <a:close/>
              </a:path>
            </a:pathLst>
          </a:custGeom>
          <a:blipFill>
            <a:blip r:embed="rId3">
              <a:alphaModFix amt="46000"/>
            </a:blip>
            <a:stretch>
              <a:fillRect t="-5708" b="-7544"/>
            </a:stretch>
          </a:blipFill>
        </p:spPr>
        <p:txBody>
          <a:bodyPr/>
          <a:lstStyle/>
          <a:p>
            <a:endParaRPr lang="en-GB"/>
          </a:p>
        </p:txBody>
      </p:sp>
      <p:sp>
        <p:nvSpPr>
          <p:cNvPr id="7" name="Freeform 7"/>
          <p:cNvSpPr/>
          <p:nvPr/>
        </p:nvSpPr>
        <p:spPr>
          <a:xfrm>
            <a:off x="2980458" y="6004959"/>
            <a:ext cx="2403704" cy="2162960"/>
          </a:xfrm>
          <a:custGeom>
            <a:avLst/>
            <a:gdLst/>
            <a:ahLst/>
            <a:cxnLst/>
            <a:rect l="l" t="t" r="r" b="b"/>
            <a:pathLst>
              <a:path w="3204939" h="2883947">
                <a:moveTo>
                  <a:pt x="0" y="0"/>
                </a:moveTo>
                <a:lnTo>
                  <a:pt x="3204939" y="0"/>
                </a:lnTo>
                <a:lnTo>
                  <a:pt x="3204939" y="2883947"/>
                </a:lnTo>
                <a:lnTo>
                  <a:pt x="0" y="2883947"/>
                </a:lnTo>
                <a:lnTo>
                  <a:pt x="0" y="0"/>
                </a:lnTo>
                <a:close/>
              </a:path>
            </a:pathLst>
          </a:custGeom>
          <a:blipFill>
            <a:blip r:embed="rId3">
              <a:alphaModFix amt="46000"/>
            </a:blip>
            <a:stretch>
              <a:fillRect t="-5708" b="-7544"/>
            </a:stretch>
          </a:blipFill>
        </p:spPr>
        <p:txBody>
          <a:bodyPr/>
          <a:lstStyle/>
          <a:p>
            <a:endParaRPr lang="en-GB"/>
          </a:p>
        </p:txBody>
      </p:sp>
      <p:sp>
        <p:nvSpPr>
          <p:cNvPr id="10" name="Freeform 10"/>
          <p:cNvSpPr/>
          <p:nvPr/>
        </p:nvSpPr>
        <p:spPr>
          <a:xfrm>
            <a:off x="12901560" y="6004959"/>
            <a:ext cx="2551663" cy="2296100"/>
          </a:xfrm>
          <a:custGeom>
            <a:avLst/>
            <a:gdLst/>
            <a:ahLst/>
            <a:cxnLst/>
            <a:rect l="l" t="t" r="r" b="b"/>
            <a:pathLst>
              <a:path w="3402218" h="3061466">
                <a:moveTo>
                  <a:pt x="0" y="0"/>
                </a:moveTo>
                <a:lnTo>
                  <a:pt x="3402218" y="0"/>
                </a:lnTo>
                <a:lnTo>
                  <a:pt x="3402218" y="3061466"/>
                </a:lnTo>
                <a:lnTo>
                  <a:pt x="0" y="3061466"/>
                </a:lnTo>
                <a:lnTo>
                  <a:pt x="0" y="0"/>
                </a:lnTo>
                <a:close/>
              </a:path>
            </a:pathLst>
          </a:custGeom>
          <a:blipFill>
            <a:blip r:embed="rId3">
              <a:alphaModFix amt="46000"/>
            </a:blip>
            <a:stretch>
              <a:fillRect t="-5708" b="-7544"/>
            </a:stretch>
          </a:blipFill>
        </p:spPr>
        <p:txBody>
          <a:bodyPr/>
          <a:lstStyle/>
          <a:p>
            <a:endParaRPr lang="en-GB"/>
          </a:p>
        </p:txBody>
      </p:sp>
      <p:sp>
        <p:nvSpPr>
          <p:cNvPr id="12" name="Freeform 12"/>
          <p:cNvSpPr/>
          <p:nvPr/>
        </p:nvSpPr>
        <p:spPr>
          <a:xfrm>
            <a:off x="6658217" y="271388"/>
            <a:ext cx="4971565" cy="1514623"/>
          </a:xfrm>
          <a:custGeom>
            <a:avLst/>
            <a:gdLst/>
            <a:ahLst/>
            <a:cxnLst/>
            <a:rect l="l" t="t" r="r" b="b"/>
            <a:pathLst>
              <a:path w="4971565" h="1514623">
                <a:moveTo>
                  <a:pt x="0" y="0"/>
                </a:moveTo>
                <a:lnTo>
                  <a:pt x="4971566" y="0"/>
                </a:lnTo>
                <a:lnTo>
                  <a:pt x="4971566" y="1514624"/>
                </a:lnTo>
                <a:lnTo>
                  <a:pt x="0" y="1514624"/>
                </a:lnTo>
                <a:lnTo>
                  <a:pt x="0" y="0"/>
                </a:lnTo>
                <a:close/>
              </a:path>
            </a:pathLst>
          </a:custGeom>
          <a:blipFill>
            <a:blip r:embed="rId4"/>
            <a:stretch>
              <a:fillRect/>
            </a:stretch>
          </a:blipFill>
        </p:spPr>
        <p:txBody>
          <a:bodyPr/>
          <a:lstStyle/>
          <a:p>
            <a:endParaRPr lang="en-GB"/>
          </a:p>
        </p:txBody>
      </p:sp>
      <p:sp>
        <p:nvSpPr>
          <p:cNvPr id="13" name="Freeform 13"/>
          <p:cNvSpPr/>
          <p:nvPr/>
        </p:nvSpPr>
        <p:spPr>
          <a:xfrm>
            <a:off x="6725022" y="2636837"/>
            <a:ext cx="3641311" cy="3289318"/>
          </a:xfrm>
          <a:custGeom>
            <a:avLst/>
            <a:gdLst/>
            <a:ahLst/>
            <a:cxnLst/>
            <a:rect l="l" t="t" r="r" b="b"/>
            <a:pathLst>
              <a:path w="3641311" h="3289318">
                <a:moveTo>
                  <a:pt x="0" y="0"/>
                </a:moveTo>
                <a:lnTo>
                  <a:pt x="3641311" y="0"/>
                </a:lnTo>
                <a:lnTo>
                  <a:pt x="3641311" y="3289317"/>
                </a:lnTo>
                <a:lnTo>
                  <a:pt x="0" y="32893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2248026" y="9514443"/>
            <a:ext cx="4048825" cy="498382"/>
          </a:xfrm>
          <a:prstGeom prst="rect">
            <a:avLst/>
          </a:prstGeom>
        </p:spPr>
        <p:txBody>
          <a:bodyPr lIns="0" tIns="0" rIns="0" bIns="0" rtlCol="0" anchor="t">
            <a:spAutoFit/>
          </a:bodyPr>
          <a:lstStyle/>
          <a:p>
            <a:pPr algn="l">
              <a:lnSpc>
                <a:spcPts val="1029"/>
              </a:lnSpc>
            </a:pPr>
            <a:r>
              <a:rPr lang="en-US" sz="735">
                <a:solidFill>
                  <a:srgbClr val="7D74B5"/>
                </a:solidFill>
                <a:latin typeface="Arial Nova 1"/>
                <a:ea typeface="Arial Nova 1"/>
                <a:cs typeface="Arial Nova 1"/>
                <a:sym typeface="Arial Nova 1"/>
              </a:rPr>
              <a:t>These projects receive funding from the European Commission Horizon and LIFE programmes.Views and opinions expressed are however those of the author(s) only and do not necessarily reflect those of the European Union or CINEA. Neither the European Union nor the granting authority can be held responsible for them.</a:t>
            </a:r>
          </a:p>
        </p:txBody>
      </p:sp>
      <p:sp>
        <p:nvSpPr>
          <p:cNvPr id="15" name="Freeform 15"/>
          <p:cNvSpPr/>
          <p:nvPr/>
        </p:nvSpPr>
        <p:spPr>
          <a:xfrm>
            <a:off x="1485703" y="9590139"/>
            <a:ext cx="576197" cy="385092"/>
          </a:xfrm>
          <a:custGeom>
            <a:avLst/>
            <a:gdLst/>
            <a:ahLst/>
            <a:cxnLst/>
            <a:rect l="l" t="t" r="r" b="b"/>
            <a:pathLst>
              <a:path w="576197" h="385092">
                <a:moveTo>
                  <a:pt x="0" y="0"/>
                </a:moveTo>
                <a:lnTo>
                  <a:pt x="576197" y="0"/>
                </a:lnTo>
                <a:lnTo>
                  <a:pt x="576197" y="385091"/>
                </a:lnTo>
                <a:lnTo>
                  <a:pt x="0" y="385091"/>
                </a:lnTo>
                <a:lnTo>
                  <a:pt x="0" y="0"/>
                </a:lnTo>
                <a:close/>
              </a:path>
            </a:pathLst>
          </a:custGeom>
          <a:blipFill>
            <a:blip r:embed="rId7"/>
            <a:stretch>
              <a:fillRect/>
            </a:stretch>
          </a:blipFill>
        </p:spPr>
        <p:txBody>
          <a:bodyPr/>
          <a:lstStyle/>
          <a:p>
            <a:endParaRPr lang="en-GB"/>
          </a:p>
        </p:txBody>
      </p:sp>
      <p:sp>
        <p:nvSpPr>
          <p:cNvPr id="16" name="Freeform 16"/>
          <p:cNvSpPr/>
          <p:nvPr/>
        </p:nvSpPr>
        <p:spPr>
          <a:xfrm>
            <a:off x="819455" y="9590139"/>
            <a:ext cx="532789" cy="385092"/>
          </a:xfrm>
          <a:custGeom>
            <a:avLst/>
            <a:gdLst/>
            <a:ahLst/>
            <a:cxnLst/>
            <a:rect l="l" t="t" r="r" b="b"/>
            <a:pathLst>
              <a:path w="532789" h="385092">
                <a:moveTo>
                  <a:pt x="0" y="0"/>
                </a:moveTo>
                <a:lnTo>
                  <a:pt x="532790" y="0"/>
                </a:lnTo>
                <a:lnTo>
                  <a:pt x="532790" y="385091"/>
                </a:lnTo>
                <a:lnTo>
                  <a:pt x="0" y="385091"/>
                </a:lnTo>
                <a:lnTo>
                  <a:pt x="0" y="0"/>
                </a:lnTo>
                <a:close/>
              </a:path>
            </a:pathLst>
          </a:custGeom>
          <a:blipFill>
            <a:blip r:embed="rId8"/>
            <a:stretch>
              <a:fillRect/>
            </a:stretch>
          </a:blipFill>
        </p:spPr>
        <p:txBody>
          <a:bodyPr/>
          <a:lstStyle/>
          <a:p>
            <a:endParaRPr lang="en-GB"/>
          </a:p>
        </p:txBody>
      </p:sp>
      <p:sp>
        <p:nvSpPr>
          <p:cNvPr id="17" name="Freeform 17"/>
          <p:cNvSpPr/>
          <p:nvPr/>
        </p:nvSpPr>
        <p:spPr>
          <a:xfrm>
            <a:off x="12765282" y="9210675"/>
            <a:ext cx="4636893" cy="863503"/>
          </a:xfrm>
          <a:custGeom>
            <a:avLst/>
            <a:gdLst/>
            <a:ahLst/>
            <a:cxnLst/>
            <a:rect l="l" t="t" r="r" b="b"/>
            <a:pathLst>
              <a:path w="4636893" h="863503">
                <a:moveTo>
                  <a:pt x="0" y="0"/>
                </a:moveTo>
                <a:lnTo>
                  <a:pt x="4636893" y="0"/>
                </a:lnTo>
                <a:lnTo>
                  <a:pt x="4636893" y="863503"/>
                </a:lnTo>
                <a:lnTo>
                  <a:pt x="0" y="863503"/>
                </a:lnTo>
                <a:lnTo>
                  <a:pt x="0" y="0"/>
                </a:lnTo>
                <a:close/>
              </a:path>
            </a:pathLst>
          </a:custGeom>
          <a:blipFill>
            <a:blip r:embed="rId9"/>
            <a:stretch>
              <a:fillRect/>
            </a:stretch>
          </a:blipFill>
        </p:spPr>
        <p:txBody>
          <a:bodyPr/>
          <a:lstStyle/>
          <a:p>
            <a:endParaRPr lang="en-GB"/>
          </a:p>
        </p:txBody>
      </p:sp>
      <p:sp>
        <p:nvSpPr>
          <p:cNvPr id="18" name="TextBox 18"/>
          <p:cNvSpPr txBox="1"/>
          <p:nvPr/>
        </p:nvSpPr>
        <p:spPr>
          <a:xfrm>
            <a:off x="1773801" y="2002554"/>
            <a:ext cx="15158201" cy="2207896"/>
          </a:xfrm>
          <a:prstGeom prst="rect">
            <a:avLst/>
          </a:prstGeom>
        </p:spPr>
        <p:txBody>
          <a:bodyPr lIns="0" tIns="0" rIns="0" bIns="0" rtlCol="0" anchor="t">
            <a:spAutoFit/>
          </a:bodyPr>
          <a:lstStyle/>
          <a:p>
            <a:pPr algn="ctr">
              <a:lnSpc>
                <a:spcPts val="5879"/>
              </a:lnSpc>
            </a:pPr>
            <a:r>
              <a:rPr lang="en-US" sz="4199">
                <a:solidFill>
                  <a:srgbClr val="7D74B5"/>
                </a:solidFill>
                <a:latin typeface="Sequel Sans 1"/>
                <a:ea typeface="Sequel Sans 1"/>
                <a:cs typeface="Sequel Sans 1"/>
                <a:sym typeface="Sequel Sans 1"/>
              </a:rPr>
              <a:t>Session 1 – Empowering Citizens in the Energy Transition: Innovative Models, Technologies &amp; Communities</a:t>
            </a:r>
          </a:p>
        </p:txBody>
      </p:sp>
      <p:pic>
        <p:nvPicPr>
          <p:cNvPr id="21" name="Εικόνα 20" descr="Εικόνα που περιέχει λογότυπο, σύμβολο, γραφικά, γραμματοσειρά&#10;&#10;Το περιεχόμενο που δημιουργείται από AI ενδέχεται να είναι εσφαλμένο.">
            <a:extLst>
              <a:ext uri="{FF2B5EF4-FFF2-40B4-BE49-F238E27FC236}">
                <a16:creationId xmlns:a16="http://schemas.microsoft.com/office/drawing/2014/main" id="{47FE773C-8A36-07BF-456B-0AFB59CEAD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52800" y="6972300"/>
            <a:ext cx="1549060" cy="435159"/>
          </a:xfrm>
          <a:prstGeom prst="rect">
            <a:avLst/>
          </a:prstGeom>
        </p:spPr>
      </p:pic>
      <p:pic>
        <p:nvPicPr>
          <p:cNvPr id="23" name="Εικόνα 22" descr="Εικόνα που περιέχει κείμενο, γραμματοσειρά, γραφικά, στιγμιότυπο οθόνης&#10;&#10;Το περιεχόμενο που δημιουργείται από AI ενδέχεται να είναι εσφαλμένο.">
            <a:extLst>
              <a:ext uri="{FF2B5EF4-FFF2-40B4-BE49-F238E27FC236}">
                <a16:creationId xmlns:a16="http://schemas.microsoft.com/office/drawing/2014/main" id="{70670789-0247-5424-68BB-5CE4AF653DB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53400" y="6549282"/>
            <a:ext cx="1774430" cy="1064458"/>
          </a:xfrm>
          <a:prstGeom prst="rect">
            <a:avLst/>
          </a:prstGeom>
        </p:spPr>
      </p:pic>
      <p:sp>
        <p:nvSpPr>
          <p:cNvPr id="26" name="Freeform 17">
            <a:extLst>
              <a:ext uri="{FF2B5EF4-FFF2-40B4-BE49-F238E27FC236}">
                <a16:creationId xmlns:a16="http://schemas.microsoft.com/office/drawing/2014/main" id="{1C0EE347-A61D-75FC-4CAE-E87F6BF95555}"/>
              </a:ext>
            </a:extLst>
          </p:cNvPr>
          <p:cNvSpPr/>
          <p:nvPr/>
        </p:nvSpPr>
        <p:spPr>
          <a:xfrm>
            <a:off x="13278424" y="7018991"/>
            <a:ext cx="1797934" cy="341776"/>
          </a:xfrm>
          <a:custGeom>
            <a:avLst/>
            <a:gdLst/>
            <a:ahLst/>
            <a:cxnLst/>
            <a:rect l="l" t="t" r="r" b="b"/>
            <a:pathLst>
              <a:path w="2397243" h="455701">
                <a:moveTo>
                  <a:pt x="0" y="0"/>
                </a:moveTo>
                <a:lnTo>
                  <a:pt x="2397242" y="0"/>
                </a:lnTo>
                <a:lnTo>
                  <a:pt x="2397242" y="455701"/>
                </a:lnTo>
                <a:lnTo>
                  <a:pt x="0" y="455701"/>
                </a:lnTo>
                <a:lnTo>
                  <a:pt x="0" y="0"/>
                </a:lnTo>
                <a:close/>
              </a:path>
            </a:pathLst>
          </a:custGeom>
          <a:blipFill>
            <a:blip r:embed="rId12"/>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879" b="-7879"/>
            </a:stretch>
          </a:blipFill>
        </p:spPr>
        <p:txBody>
          <a:bodyPr/>
          <a:lstStyle/>
          <a:p>
            <a:endParaRPr lang="en-GB"/>
          </a:p>
        </p:txBody>
      </p:sp>
      <p:sp>
        <p:nvSpPr>
          <p:cNvPr id="3" name="Freeform 3"/>
          <p:cNvSpPr/>
          <p:nvPr/>
        </p:nvSpPr>
        <p:spPr>
          <a:xfrm>
            <a:off x="6658217" y="271388"/>
            <a:ext cx="4971565" cy="1514623"/>
          </a:xfrm>
          <a:custGeom>
            <a:avLst/>
            <a:gdLst/>
            <a:ahLst/>
            <a:cxnLst/>
            <a:rect l="l" t="t" r="r" b="b"/>
            <a:pathLst>
              <a:path w="4971565" h="1514623">
                <a:moveTo>
                  <a:pt x="0" y="0"/>
                </a:moveTo>
                <a:lnTo>
                  <a:pt x="4971566" y="0"/>
                </a:lnTo>
                <a:lnTo>
                  <a:pt x="4971566" y="1514624"/>
                </a:lnTo>
                <a:lnTo>
                  <a:pt x="0" y="1514624"/>
                </a:lnTo>
                <a:lnTo>
                  <a:pt x="0" y="0"/>
                </a:lnTo>
                <a:close/>
              </a:path>
            </a:pathLst>
          </a:custGeom>
          <a:blipFill>
            <a:blip r:embed="rId3"/>
            <a:stretch>
              <a:fillRect/>
            </a:stretch>
          </a:blipFill>
        </p:spPr>
        <p:txBody>
          <a:bodyPr/>
          <a:lstStyle/>
          <a:p>
            <a:endParaRPr lang="en-GB"/>
          </a:p>
        </p:txBody>
      </p:sp>
      <p:sp>
        <p:nvSpPr>
          <p:cNvPr id="4" name="Freeform 4"/>
          <p:cNvSpPr/>
          <p:nvPr/>
        </p:nvSpPr>
        <p:spPr>
          <a:xfrm>
            <a:off x="6725022" y="2636837"/>
            <a:ext cx="3641311" cy="3289318"/>
          </a:xfrm>
          <a:custGeom>
            <a:avLst/>
            <a:gdLst/>
            <a:ahLst/>
            <a:cxnLst/>
            <a:rect l="l" t="t" r="r" b="b"/>
            <a:pathLst>
              <a:path w="3641311" h="3289318">
                <a:moveTo>
                  <a:pt x="0" y="0"/>
                </a:moveTo>
                <a:lnTo>
                  <a:pt x="3641311" y="0"/>
                </a:lnTo>
                <a:lnTo>
                  <a:pt x="3641311" y="3289317"/>
                </a:lnTo>
                <a:lnTo>
                  <a:pt x="0" y="328931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TextBox 5"/>
          <p:cNvSpPr txBox="1"/>
          <p:nvPr/>
        </p:nvSpPr>
        <p:spPr>
          <a:xfrm>
            <a:off x="2248026" y="9514443"/>
            <a:ext cx="4048825" cy="498382"/>
          </a:xfrm>
          <a:prstGeom prst="rect">
            <a:avLst/>
          </a:prstGeom>
        </p:spPr>
        <p:txBody>
          <a:bodyPr lIns="0" tIns="0" rIns="0" bIns="0" rtlCol="0" anchor="t">
            <a:spAutoFit/>
          </a:bodyPr>
          <a:lstStyle/>
          <a:p>
            <a:pPr algn="l">
              <a:lnSpc>
                <a:spcPts val="1029"/>
              </a:lnSpc>
            </a:pPr>
            <a:r>
              <a:rPr lang="en-US" sz="735">
                <a:solidFill>
                  <a:srgbClr val="7D74B5"/>
                </a:solidFill>
                <a:latin typeface="Arial Nova 1"/>
                <a:ea typeface="Arial Nova 1"/>
                <a:cs typeface="Arial Nova 1"/>
                <a:sym typeface="Arial Nova 1"/>
              </a:rPr>
              <a:t>These projects receive funding from the European Commission Horizon and LIFE programmes.Views and opinions expressed are however those of the author(s) only and do not necessarily reflect those of the European Union or CINEA. Neither the European Union nor the granting authority can be held responsible for them.</a:t>
            </a:r>
          </a:p>
        </p:txBody>
      </p:sp>
      <p:sp>
        <p:nvSpPr>
          <p:cNvPr id="6" name="Freeform 6"/>
          <p:cNvSpPr/>
          <p:nvPr/>
        </p:nvSpPr>
        <p:spPr>
          <a:xfrm>
            <a:off x="1485703" y="9590139"/>
            <a:ext cx="576197" cy="385092"/>
          </a:xfrm>
          <a:custGeom>
            <a:avLst/>
            <a:gdLst/>
            <a:ahLst/>
            <a:cxnLst/>
            <a:rect l="l" t="t" r="r" b="b"/>
            <a:pathLst>
              <a:path w="576197" h="385092">
                <a:moveTo>
                  <a:pt x="0" y="0"/>
                </a:moveTo>
                <a:lnTo>
                  <a:pt x="576197" y="0"/>
                </a:lnTo>
                <a:lnTo>
                  <a:pt x="576197" y="385091"/>
                </a:lnTo>
                <a:lnTo>
                  <a:pt x="0" y="385091"/>
                </a:lnTo>
                <a:lnTo>
                  <a:pt x="0" y="0"/>
                </a:lnTo>
                <a:close/>
              </a:path>
            </a:pathLst>
          </a:custGeom>
          <a:blipFill>
            <a:blip r:embed="rId6"/>
            <a:stretch>
              <a:fillRect/>
            </a:stretch>
          </a:blipFill>
        </p:spPr>
        <p:txBody>
          <a:bodyPr/>
          <a:lstStyle/>
          <a:p>
            <a:endParaRPr lang="en-GB"/>
          </a:p>
        </p:txBody>
      </p:sp>
      <p:sp>
        <p:nvSpPr>
          <p:cNvPr id="7" name="Freeform 7"/>
          <p:cNvSpPr/>
          <p:nvPr/>
        </p:nvSpPr>
        <p:spPr>
          <a:xfrm>
            <a:off x="819455" y="9590139"/>
            <a:ext cx="532789" cy="385092"/>
          </a:xfrm>
          <a:custGeom>
            <a:avLst/>
            <a:gdLst/>
            <a:ahLst/>
            <a:cxnLst/>
            <a:rect l="l" t="t" r="r" b="b"/>
            <a:pathLst>
              <a:path w="532789" h="385092">
                <a:moveTo>
                  <a:pt x="0" y="0"/>
                </a:moveTo>
                <a:lnTo>
                  <a:pt x="532790" y="0"/>
                </a:lnTo>
                <a:lnTo>
                  <a:pt x="532790" y="385091"/>
                </a:lnTo>
                <a:lnTo>
                  <a:pt x="0" y="385091"/>
                </a:lnTo>
                <a:lnTo>
                  <a:pt x="0" y="0"/>
                </a:lnTo>
                <a:close/>
              </a:path>
            </a:pathLst>
          </a:custGeom>
          <a:blipFill>
            <a:blip r:embed="rId7"/>
            <a:stretch>
              <a:fillRect/>
            </a:stretch>
          </a:blipFill>
        </p:spPr>
        <p:txBody>
          <a:bodyPr/>
          <a:lstStyle/>
          <a:p>
            <a:endParaRPr lang="en-GB"/>
          </a:p>
        </p:txBody>
      </p:sp>
      <p:sp>
        <p:nvSpPr>
          <p:cNvPr id="8" name="Freeform 8"/>
          <p:cNvSpPr/>
          <p:nvPr/>
        </p:nvSpPr>
        <p:spPr>
          <a:xfrm>
            <a:off x="12765282" y="9210675"/>
            <a:ext cx="4636893" cy="863503"/>
          </a:xfrm>
          <a:custGeom>
            <a:avLst/>
            <a:gdLst/>
            <a:ahLst/>
            <a:cxnLst/>
            <a:rect l="l" t="t" r="r" b="b"/>
            <a:pathLst>
              <a:path w="4636893" h="863503">
                <a:moveTo>
                  <a:pt x="0" y="0"/>
                </a:moveTo>
                <a:lnTo>
                  <a:pt x="4636893" y="0"/>
                </a:lnTo>
                <a:lnTo>
                  <a:pt x="4636893" y="863503"/>
                </a:lnTo>
                <a:lnTo>
                  <a:pt x="0" y="863503"/>
                </a:lnTo>
                <a:lnTo>
                  <a:pt x="0" y="0"/>
                </a:lnTo>
                <a:close/>
              </a:path>
            </a:pathLst>
          </a:custGeom>
          <a:blipFill>
            <a:blip r:embed="rId8"/>
            <a:stretch>
              <a:fillRect/>
            </a:stretch>
          </a:blipFill>
        </p:spPr>
        <p:txBody>
          <a:bodyPr/>
          <a:lstStyle/>
          <a:p>
            <a:endParaRPr lang="en-GB"/>
          </a:p>
        </p:txBody>
      </p:sp>
      <p:sp>
        <p:nvSpPr>
          <p:cNvPr id="9" name="TextBox 9"/>
          <p:cNvSpPr txBox="1"/>
          <p:nvPr/>
        </p:nvSpPr>
        <p:spPr>
          <a:xfrm>
            <a:off x="1773801" y="2769869"/>
            <a:ext cx="15158201" cy="1464946"/>
          </a:xfrm>
          <a:prstGeom prst="rect">
            <a:avLst/>
          </a:prstGeom>
        </p:spPr>
        <p:txBody>
          <a:bodyPr lIns="0" tIns="0" rIns="0" bIns="0" rtlCol="0" anchor="t">
            <a:spAutoFit/>
          </a:bodyPr>
          <a:lstStyle/>
          <a:p>
            <a:pPr algn="ctr">
              <a:lnSpc>
                <a:spcPts val="5879"/>
              </a:lnSpc>
            </a:pPr>
            <a:r>
              <a:rPr lang="en-US" sz="4199">
                <a:solidFill>
                  <a:srgbClr val="7D74B5"/>
                </a:solidFill>
                <a:latin typeface="Sequel Sans 1"/>
                <a:ea typeface="Sequel Sans 1"/>
                <a:cs typeface="Sequel Sans 1"/>
                <a:sym typeface="Sequel Sans 1"/>
              </a:rPr>
              <a:t>Session 2 –   Accelerating Energy Transition: Digital platforms, Storage Integration, and IoT Intelligence </a:t>
            </a:r>
          </a:p>
        </p:txBody>
      </p:sp>
      <p:sp>
        <p:nvSpPr>
          <p:cNvPr id="12" name="Freeform 12"/>
          <p:cNvSpPr/>
          <p:nvPr/>
        </p:nvSpPr>
        <p:spPr>
          <a:xfrm>
            <a:off x="7952099" y="6112641"/>
            <a:ext cx="2383801" cy="2145050"/>
          </a:xfrm>
          <a:custGeom>
            <a:avLst/>
            <a:gdLst/>
            <a:ahLst/>
            <a:cxnLst/>
            <a:rect l="l" t="t" r="r" b="b"/>
            <a:pathLst>
              <a:path w="3178401" h="2860066">
                <a:moveTo>
                  <a:pt x="0" y="0"/>
                </a:moveTo>
                <a:lnTo>
                  <a:pt x="3178401" y="0"/>
                </a:lnTo>
                <a:lnTo>
                  <a:pt x="3178401" y="2860066"/>
                </a:lnTo>
                <a:lnTo>
                  <a:pt x="0" y="2860066"/>
                </a:lnTo>
                <a:lnTo>
                  <a:pt x="0" y="0"/>
                </a:lnTo>
                <a:close/>
              </a:path>
            </a:pathLst>
          </a:custGeom>
          <a:blipFill>
            <a:blip r:embed="rId9">
              <a:alphaModFix amt="46000"/>
            </a:blip>
            <a:stretch>
              <a:fillRect t="-5708" b="-7544"/>
            </a:stretch>
          </a:blipFill>
        </p:spPr>
        <p:txBody>
          <a:bodyPr/>
          <a:lstStyle/>
          <a:p>
            <a:endParaRPr lang="en-GB"/>
          </a:p>
        </p:txBody>
      </p:sp>
      <p:sp>
        <p:nvSpPr>
          <p:cNvPr id="15" name="Freeform 15"/>
          <p:cNvSpPr/>
          <p:nvPr/>
        </p:nvSpPr>
        <p:spPr>
          <a:xfrm>
            <a:off x="12681812" y="6092738"/>
            <a:ext cx="2383801" cy="2145050"/>
          </a:xfrm>
          <a:custGeom>
            <a:avLst/>
            <a:gdLst/>
            <a:ahLst/>
            <a:cxnLst/>
            <a:rect l="l" t="t" r="r" b="b"/>
            <a:pathLst>
              <a:path w="3178401" h="2860066">
                <a:moveTo>
                  <a:pt x="0" y="0"/>
                </a:moveTo>
                <a:lnTo>
                  <a:pt x="3178401" y="0"/>
                </a:lnTo>
                <a:lnTo>
                  <a:pt x="3178401" y="2860066"/>
                </a:lnTo>
                <a:lnTo>
                  <a:pt x="0" y="2860066"/>
                </a:lnTo>
                <a:lnTo>
                  <a:pt x="0" y="0"/>
                </a:lnTo>
                <a:close/>
              </a:path>
            </a:pathLst>
          </a:custGeom>
          <a:blipFill>
            <a:blip r:embed="rId9">
              <a:alphaModFix amt="46000"/>
            </a:blip>
            <a:stretch>
              <a:fillRect t="-5708" b="-7544"/>
            </a:stretch>
          </a:blipFill>
        </p:spPr>
        <p:txBody>
          <a:bodyPr/>
          <a:lstStyle/>
          <a:p>
            <a:endParaRPr lang="en-GB"/>
          </a:p>
        </p:txBody>
      </p:sp>
      <p:sp>
        <p:nvSpPr>
          <p:cNvPr id="17" name="Freeform 12">
            <a:extLst>
              <a:ext uri="{FF2B5EF4-FFF2-40B4-BE49-F238E27FC236}">
                <a16:creationId xmlns:a16="http://schemas.microsoft.com/office/drawing/2014/main" id="{A6C24265-70DD-F90C-8CD7-BDAF135709D8}"/>
              </a:ext>
            </a:extLst>
          </p:cNvPr>
          <p:cNvSpPr/>
          <p:nvPr/>
        </p:nvSpPr>
        <p:spPr>
          <a:xfrm>
            <a:off x="3203440" y="6092738"/>
            <a:ext cx="2383801" cy="2145050"/>
          </a:xfrm>
          <a:custGeom>
            <a:avLst/>
            <a:gdLst/>
            <a:ahLst/>
            <a:cxnLst/>
            <a:rect l="l" t="t" r="r" b="b"/>
            <a:pathLst>
              <a:path w="3178401" h="2860066">
                <a:moveTo>
                  <a:pt x="0" y="0"/>
                </a:moveTo>
                <a:lnTo>
                  <a:pt x="3178401" y="0"/>
                </a:lnTo>
                <a:lnTo>
                  <a:pt x="3178401" y="2860066"/>
                </a:lnTo>
                <a:lnTo>
                  <a:pt x="0" y="2860066"/>
                </a:lnTo>
                <a:lnTo>
                  <a:pt x="0" y="0"/>
                </a:lnTo>
                <a:close/>
              </a:path>
            </a:pathLst>
          </a:custGeom>
          <a:blipFill>
            <a:blip r:embed="rId9">
              <a:alphaModFix amt="46000"/>
            </a:blip>
            <a:stretch>
              <a:fillRect t="-5708" b="-7544"/>
            </a:stretch>
          </a:blipFill>
        </p:spPr>
        <p:txBody>
          <a:bodyPr/>
          <a:lstStyle/>
          <a:p>
            <a:endParaRPr lang="en-GB"/>
          </a:p>
        </p:txBody>
      </p:sp>
      <p:pic>
        <p:nvPicPr>
          <p:cNvPr id="20" name="Εικόνα 19" descr="Εικόνα που περιέχει γραμματοσειρά, κείμενο, γραφικά, λογότυπο&#10;&#10;Το περιεχόμενο που δημιουργείται από AI ενδέχεται να είναι εσφαλμένο.">
            <a:extLst>
              <a:ext uri="{FF2B5EF4-FFF2-40B4-BE49-F238E27FC236}">
                <a16:creationId xmlns:a16="http://schemas.microsoft.com/office/drawing/2014/main" id="{3A29D39C-2D37-2984-F0EC-8964B637C0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54234" y="6911483"/>
            <a:ext cx="1482211" cy="498382"/>
          </a:xfrm>
          <a:prstGeom prst="rect">
            <a:avLst/>
          </a:prstGeom>
        </p:spPr>
      </p:pic>
      <p:pic>
        <p:nvPicPr>
          <p:cNvPr id="22" name="Γραφικό 21">
            <a:extLst>
              <a:ext uri="{FF2B5EF4-FFF2-40B4-BE49-F238E27FC236}">
                <a16:creationId xmlns:a16="http://schemas.microsoft.com/office/drawing/2014/main" id="{F7EB4D57-40CA-11C5-0FC0-6DF344024C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237989" y="6568136"/>
            <a:ext cx="1865863" cy="1166164"/>
          </a:xfrm>
          <a:prstGeom prst="rect">
            <a:avLst/>
          </a:prstGeom>
        </p:spPr>
      </p:pic>
      <p:pic>
        <p:nvPicPr>
          <p:cNvPr id="24" name="Εικόνα 23" descr="Εικόνα που περιέχει κείμενο, γραμματοσειρά, στιγμιότυπο οθόνης, επαγγελματική κάρτα&#10;&#10;Το περιεχόμενο που δημιουργείται από AI ενδέχεται να είναι εσφαλμένο.">
            <a:extLst>
              <a:ext uri="{FF2B5EF4-FFF2-40B4-BE49-F238E27FC236}">
                <a16:creationId xmlns:a16="http://schemas.microsoft.com/office/drawing/2014/main" id="{8B367F7A-89FF-34D1-D3E3-54D01B6F6B5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874371" y="6644336"/>
            <a:ext cx="1998681" cy="1013764"/>
          </a:xfrm>
          <a:prstGeom prst="rect">
            <a:avLst/>
          </a:prstGeom>
        </p:spPr>
      </p:pic>
    </p:spTree>
  </p:cSld>
  <p:clrMapOvr>
    <a:masterClrMapping/>
  </p:clrMapOvr>
</p:sld>
</file>

<file path=ppt/theme/theme1.xml><?xml version="1.0" encoding="utf-8"?>
<a:theme xmlns:a="http://schemas.openxmlformats.org/drawingml/2006/main" name="Basis">
  <a:themeElements>
    <a:clrScheme name="INEEXS">
      <a:dk1>
        <a:srgbClr val="000000"/>
      </a:dk1>
      <a:lt1>
        <a:sysClr val="window" lastClr="FFFFFF"/>
      </a:lt1>
      <a:dk2>
        <a:srgbClr val="44546A"/>
      </a:dk2>
      <a:lt2>
        <a:srgbClr val="E7E6E6"/>
      </a:lt2>
      <a:accent1>
        <a:srgbClr val="D600FF"/>
      </a:accent1>
      <a:accent2>
        <a:srgbClr val="7604FF"/>
      </a:accent2>
      <a:accent3>
        <a:srgbClr val="001EFF"/>
      </a:accent3>
      <a:accent4>
        <a:srgbClr val="00B8FF"/>
      </a:accent4>
      <a:accent5>
        <a:srgbClr val="00FF9F"/>
      </a:accent5>
      <a:accent6>
        <a:srgbClr val="D54773"/>
      </a:accent6>
      <a:hlink>
        <a:srgbClr val="001EFF"/>
      </a:hlink>
      <a:folHlink>
        <a:srgbClr val="D600FF"/>
      </a:folHlink>
    </a:clrScheme>
    <a:fontScheme name="INEEXS">
      <a:majorFont>
        <a:latin typeface="Arial Nova"/>
        <a:ea typeface=""/>
        <a:cs typeface=""/>
      </a:majorFont>
      <a:minorFont>
        <a:latin typeface="Arial Nova"/>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INEEXS_PRESENTATION TEMPLATE_draft" id="{30BF2E68-80EE-4297-8F52-0DFDC6474E2A}" vid="{53627D35-A1CC-4D26-8619-DA417242FF00}"/>
    </a:ext>
  </a:extLst>
</a:theme>
</file>

<file path=ppt/theme/theme2.xml><?xml version="1.0" encoding="utf-8"?>
<a:theme xmlns:a="http://schemas.openxmlformats.org/drawingml/2006/main" name="3_Office Theme">
  <a:themeElements>
    <a:clrScheme name="INEEXS">
      <a:dk1>
        <a:srgbClr val="000000"/>
      </a:dk1>
      <a:lt1>
        <a:sysClr val="window" lastClr="FFFFFF"/>
      </a:lt1>
      <a:dk2>
        <a:srgbClr val="44546A"/>
      </a:dk2>
      <a:lt2>
        <a:srgbClr val="E7E6E6"/>
      </a:lt2>
      <a:accent1>
        <a:srgbClr val="D600FF"/>
      </a:accent1>
      <a:accent2>
        <a:srgbClr val="7604FF"/>
      </a:accent2>
      <a:accent3>
        <a:srgbClr val="001EFF"/>
      </a:accent3>
      <a:accent4>
        <a:srgbClr val="00B8FF"/>
      </a:accent4>
      <a:accent5>
        <a:srgbClr val="00FF9F"/>
      </a:accent5>
      <a:accent6>
        <a:srgbClr val="D54773"/>
      </a:accent6>
      <a:hlink>
        <a:srgbClr val="001EFF"/>
      </a:hlink>
      <a:folHlink>
        <a:srgbClr val="D600FF"/>
      </a:folHlink>
    </a:clrScheme>
    <a:fontScheme name="INEEXS">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EEXS_PRESENTATION TEMPLATE_draft" id="{30BF2E68-80EE-4297-8F52-0DFDC6474E2A}" vid="{8C4F75E7-7EB1-4A07-AAA4-C6127C8D700F}"/>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ONANCE_Presentation_Template_v3.potx" id="{48AA73B1-4779-4277-B76B-B8161FF106A9}" vid="{87B86E40-95A7-4738-935C-830621A9354E}"/>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2EB64EE-1327-4400-95B3-BCD5A0B1DC5F}">
  <we:reference id="wa200004709" version="1.1.0.2" store="en-GB" storeType="OMEX"/>
  <we:alternateReferences>
    <we:reference id="WA200004709" version="1.1.0.2" store=""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5EFAF6601383484B89F51FA717AD953A" ma:contentTypeVersion="15" ma:contentTypeDescription="Δημιουργία νέου εγγράφου" ma:contentTypeScope="" ma:versionID="7e2490952663ce0acdea085356cc87d3">
  <xsd:schema xmlns:xsd="http://www.w3.org/2001/XMLSchema" xmlns:xs="http://www.w3.org/2001/XMLSchema" xmlns:p="http://schemas.microsoft.com/office/2006/metadata/properties" xmlns:ns2="9b13b7a3-eb54-4f90-ad89-52310155b588" xmlns:ns3="3973745b-dbdc-45a2-8db4-6ea1e3169d8b" targetNamespace="http://schemas.microsoft.com/office/2006/metadata/properties" ma:root="true" ma:fieldsID="d0ff75d33b5e2d1206201d02763ba00f" ns2:_="" ns3:_="">
    <xsd:import namespace="9b13b7a3-eb54-4f90-ad89-52310155b588"/>
    <xsd:import namespace="3973745b-dbdc-45a2-8db4-6ea1e3169d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13b7a3-eb54-4f90-ad89-52310155b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73745b-dbdc-45a2-8db4-6ea1e3169d8b"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4" nillable="true" ma:displayName="Taxonomy Catch All Column" ma:hidden="true" ma:list="{b0628dd7-b66e-4b62-93e8-3083398e68b6}" ma:internalName="TaxCatchAll" ma:showField="CatchAllData" ma:web="3973745b-dbdc-45a2-8db4-6ea1e3169d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973745b-dbdc-45a2-8db4-6ea1e3169d8b" xsi:nil="true"/>
    <lcf76f155ced4ddcb4097134ff3c332f xmlns="9b13b7a3-eb54-4f90-ad89-52310155b5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48CE0EF-D110-432D-8598-4583063E87FB}">
  <ds:schemaRefs>
    <ds:schemaRef ds:uri="3973745b-dbdc-45a2-8db4-6ea1e3169d8b"/>
    <ds:schemaRef ds:uri="9b13b7a3-eb54-4f90-ad89-52310155b58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46CA146-ECAF-4F45-AA50-D39B1B836623}">
  <ds:schemaRefs>
    <ds:schemaRef ds:uri="http://schemas.microsoft.com/sharepoint/v3/contenttype/forms"/>
  </ds:schemaRefs>
</ds:datastoreItem>
</file>

<file path=customXml/itemProps3.xml><?xml version="1.0" encoding="utf-8"?>
<ds:datastoreItem xmlns:ds="http://schemas.openxmlformats.org/officeDocument/2006/customXml" ds:itemID="{143F36EC-D529-45AA-9ECB-C794104B2540}">
  <ds:schemaRefs>
    <ds:schemaRef ds:uri="3973745b-dbdc-45a2-8db4-6ea1e3169d8b"/>
    <ds:schemaRef ds:uri="9b13b7a3-eb54-4f90-ad89-52310155b588"/>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17</Slides>
  <Notes>13</Notes>
  <HiddenSlides>0</HiddenSlide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Basis</vt:lpstr>
      <vt:lpstr>3_Office Theme</vt:lpstr>
      <vt:lpstr>Custom Design</vt:lpstr>
      <vt:lpstr>PowerPoint Presentation</vt:lpstr>
      <vt:lpstr>Agenda</vt:lpstr>
      <vt:lpstr>Who we are</vt:lpstr>
      <vt:lpstr>Purpose of the cluster</vt:lpstr>
      <vt:lpstr>#SmartEnergyCluster Projects</vt:lpstr>
      <vt:lpstr>Cluster topics</vt:lpstr>
      <vt:lpstr>Cluster Pilot Countries</vt:lpstr>
      <vt:lpstr>PowerPoint Presentation</vt:lpstr>
      <vt:lpstr>PowerPoint Presentation</vt:lpstr>
      <vt:lpstr>Some numbers from the cluster</vt:lpstr>
      <vt:lpstr>#SmartEnergyCluster Website </vt:lpstr>
      <vt:lpstr>#SmartEnergyCluster Events</vt:lpstr>
      <vt:lpstr>The Projects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INEEXS- Presentation for Enlit workshop Presentation)</dc:title>
  <cp:revision>1</cp:revision>
  <dcterms:created xsi:type="dcterms:W3CDTF">2006-08-16T00:00:00Z</dcterms:created>
  <dcterms:modified xsi:type="dcterms:W3CDTF">2025-07-09T11:13:47Z</dcterms:modified>
  <dc:identifier>DAGTvWJH2L0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0x0101005EFAF6601383484B89F51FA717AD953A</vt:lpwstr>
  </property>
  <property fmtid="{D5CDD505-2E9C-101B-9397-08002B2CF9AE}" pid="3" name="MediaServiceImageTags">
    <vt:lpwstr/>
  </property>
</Properties>
</file>